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9" r:id="rId3"/>
    <p:sldId id="261" r:id="rId4"/>
    <p:sldId id="260" r:id="rId5"/>
    <p:sldId id="262" r:id="rId6"/>
    <p:sldId id="273" r:id="rId7"/>
    <p:sldId id="274" r:id="rId8"/>
    <p:sldId id="278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96" r:id="rId18"/>
    <p:sldId id="284" r:id="rId19"/>
    <p:sldId id="287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33"/>
      <p:boldItalic r:id="rId34"/>
    </p:embeddedFont>
    <p:embeddedFont>
      <p:font typeface="Big Shoulders Text" panose="020B0604020202020204" charset="0"/>
      <p:regular r:id="rId35"/>
      <p:bold r:id="rId36"/>
    </p:embeddedFont>
    <p:embeddedFont>
      <p:font typeface="Big Shoulders Text ExtraBold" panose="020B0604020202020204" charset="0"/>
      <p:bold r:id="rId37"/>
    </p:embeddedFont>
    <p:embeddedFont>
      <p:font typeface="Cambay" panose="020B060402020202020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ExtraBold" panose="00000900000000000000" pitchFamily="2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C76A19-2228-4AB9-A86F-B4F5CD534D0B}">
  <a:tblStyle styleId="{8DC76A19-2228-4AB9-A86F-B4F5CD534D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50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1430e5ba7cb_0_3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1430e5ba7cb_0_3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1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10" name="Google Shape;10;p2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-505952" y="1016270"/>
            <a:ext cx="6432293" cy="6055903"/>
            <a:chOff x="5187775" y="635000"/>
            <a:chExt cx="1791825" cy="1686975"/>
          </a:xfrm>
        </p:grpSpPr>
        <p:sp>
          <p:nvSpPr>
            <p:cNvPr id="64" name="Google Shape;64;p2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"/>
          <p:cNvSpPr/>
          <p:nvPr/>
        </p:nvSpPr>
        <p:spPr>
          <a:xfrm>
            <a:off x="2403725" y="3982200"/>
            <a:ext cx="1674650" cy="1474220"/>
          </a:xfrm>
          <a:custGeom>
            <a:avLst/>
            <a:gdLst/>
            <a:ahLst/>
            <a:cxnLst/>
            <a:rect l="l" t="t" r="r" b="b"/>
            <a:pathLst>
              <a:path w="31842" h="28031" extrusionOk="0">
                <a:moveTo>
                  <a:pt x="31842" y="1"/>
                </a:moveTo>
                <a:lnTo>
                  <a:pt x="29491" y="28030"/>
                </a:lnTo>
                <a:lnTo>
                  <a:pt x="0" y="23716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"/>
          <p:cNvGrpSpPr/>
          <p:nvPr/>
        </p:nvGrpSpPr>
        <p:grpSpPr>
          <a:xfrm>
            <a:off x="82520" y="4408293"/>
            <a:ext cx="1674672" cy="391598"/>
            <a:chOff x="3504975" y="1233750"/>
            <a:chExt cx="324725" cy="75925"/>
          </a:xfrm>
        </p:grpSpPr>
        <p:sp>
          <p:nvSpPr>
            <p:cNvPr id="368" name="Google Shape;368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"/>
          <p:cNvGrpSpPr/>
          <p:nvPr/>
        </p:nvGrpSpPr>
        <p:grpSpPr>
          <a:xfrm>
            <a:off x="-399742" y="-1510420"/>
            <a:ext cx="9834790" cy="6880156"/>
            <a:chOff x="2056725" y="3456925"/>
            <a:chExt cx="1804350" cy="1262275"/>
          </a:xfrm>
        </p:grpSpPr>
        <p:sp>
          <p:nvSpPr>
            <p:cNvPr id="372" name="Google Shape;372;p2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"/>
          <p:cNvSpPr/>
          <p:nvPr/>
        </p:nvSpPr>
        <p:spPr>
          <a:xfrm>
            <a:off x="6144600" y="4225800"/>
            <a:ext cx="1537719" cy="1230629"/>
          </a:xfrm>
          <a:custGeom>
            <a:avLst/>
            <a:gdLst/>
            <a:ahLst/>
            <a:cxnLst/>
            <a:rect l="l" t="t" r="r" b="b"/>
            <a:pathLst>
              <a:path w="29834" h="23876" extrusionOk="0">
                <a:moveTo>
                  <a:pt x="21959" y="1"/>
                </a:moveTo>
                <a:lnTo>
                  <a:pt x="1" y="23876"/>
                </a:lnTo>
                <a:lnTo>
                  <a:pt x="1" y="23876"/>
                </a:lnTo>
                <a:lnTo>
                  <a:pt x="29833" y="14175"/>
                </a:lnTo>
                <a:lnTo>
                  <a:pt x="21959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"/>
          <p:cNvSpPr/>
          <p:nvPr/>
        </p:nvSpPr>
        <p:spPr>
          <a:xfrm rot="5400000">
            <a:off x="-8688" y="887400"/>
            <a:ext cx="1230619" cy="2301192"/>
          </a:xfrm>
          <a:custGeom>
            <a:avLst/>
            <a:gdLst/>
            <a:ahLst/>
            <a:cxnLst/>
            <a:rect l="l" t="t" r="r" b="b"/>
            <a:pathLst>
              <a:path w="25451" h="47592" extrusionOk="0">
                <a:moveTo>
                  <a:pt x="25450" y="0"/>
                </a:moveTo>
                <a:lnTo>
                  <a:pt x="0" y="25062"/>
                </a:lnTo>
                <a:lnTo>
                  <a:pt x="25062" y="47591"/>
                </a:lnTo>
                <a:lnTo>
                  <a:pt x="25450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2"/>
          <p:cNvGrpSpPr/>
          <p:nvPr/>
        </p:nvGrpSpPr>
        <p:grpSpPr>
          <a:xfrm>
            <a:off x="7900569" y="3235400"/>
            <a:ext cx="2134324" cy="2134324"/>
            <a:chOff x="3413675" y="1416350"/>
            <a:chExt cx="685925" cy="685925"/>
          </a:xfrm>
        </p:grpSpPr>
        <p:sp>
          <p:nvSpPr>
            <p:cNvPr id="380" name="Google Shape;380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"/>
          <p:cNvGrpSpPr/>
          <p:nvPr/>
        </p:nvGrpSpPr>
        <p:grpSpPr>
          <a:xfrm>
            <a:off x="6050230" y="416893"/>
            <a:ext cx="1048180" cy="245101"/>
            <a:chOff x="3504975" y="1233750"/>
            <a:chExt cx="324725" cy="75925"/>
          </a:xfrm>
        </p:grpSpPr>
        <p:sp>
          <p:nvSpPr>
            <p:cNvPr id="387" name="Google Shape;387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2"/>
          <p:cNvGrpSpPr/>
          <p:nvPr/>
        </p:nvGrpSpPr>
        <p:grpSpPr>
          <a:xfrm>
            <a:off x="189017" y="771168"/>
            <a:ext cx="1048180" cy="245101"/>
            <a:chOff x="3504975" y="1233750"/>
            <a:chExt cx="324725" cy="75925"/>
          </a:xfrm>
        </p:grpSpPr>
        <p:sp>
          <p:nvSpPr>
            <p:cNvPr id="391" name="Google Shape;391;p2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"/>
          <p:cNvGrpSpPr/>
          <p:nvPr/>
        </p:nvGrpSpPr>
        <p:grpSpPr>
          <a:xfrm flipH="1">
            <a:off x="7331636" y="-704566"/>
            <a:ext cx="3459295" cy="3196594"/>
            <a:chOff x="407025" y="3490600"/>
            <a:chExt cx="1442575" cy="1333025"/>
          </a:xfrm>
        </p:grpSpPr>
        <p:sp>
          <p:nvSpPr>
            <p:cNvPr id="395" name="Google Shape;395;p2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2"/>
          <p:cNvGrpSpPr/>
          <p:nvPr/>
        </p:nvGrpSpPr>
        <p:grpSpPr>
          <a:xfrm>
            <a:off x="3181011" y="-729000"/>
            <a:ext cx="1390987" cy="1390987"/>
            <a:chOff x="3413675" y="1416350"/>
            <a:chExt cx="685925" cy="685925"/>
          </a:xfrm>
        </p:grpSpPr>
        <p:sp>
          <p:nvSpPr>
            <p:cNvPr id="402" name="Google Shape;402;p2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"/>
          <p:cNvSpPr txBox="1">
            <a:spLocks noGrp="1"/>
          </p:cNvSpPr>
          <p:nvPr>
            <p:ph type="ctrTitle"/>
          </p:nvPr>
        </p:nvSpPr>
        <p:spPr>
          <a:xfrm>
            <a:off x="3710700" y="930063"/>
            <a:ext cx="5267100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2"/>
          <p:cNvSpPr txBox="1">
            <a:spLocks noGrp="1"/>
          </p:cNvSpPr>
          <p:nvPr>
            <p:ph type="subTitle" idx="1"/>
          </p:nvPr>
        </p:nvSpPr>
        <p:spPr>
          <a:xfrm>
            <a:off x="3710706" y="3506400"/>
            <a:ext cx="5433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12" name="Google Shape;412;p3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"/>
          <p:cNvGrpSpPr/>
          <p:nvPr/>
        </p:nvGrpSpPr>
        <p:grpSpPr>
          <a:xfrm flipH="1">
            <a:off x="247783" y="626180"/>
            <a:ext cx="9834790" cy="6880156"/>
            <a:chOff x="2056725" y="3456925"/>
            <a:chExt cx="1804350" cy="1262275"/>
          </a:xfrm>
        </p:grpSpPr>
        <p:sp>
          <p:nvSpPr>
            <p:cNvPr id="466" name="Google Shape;466;p3"/>
            <p:cNvSpPr/>
            <p:nvPr/>
          </p:nvSpPr>
          <p:spPr>
            <a:xfrm>
              <a:off x="2056725" y="3456925"/>
              <a:ext cx="1559550" cy="1262275"/>
            </a:xfrm>
            <a:custGeom>
              <a:avLst/>
              <a:gdLst/>
              <a:ahLst/>
              <a:cxnLst/>
              <a:rect l="l" t="t" r="r" b="b"/>
              <a:pathLst>
                <a:path w="62382" h="50491" extrusionOk="0">
                  <a:moveTo>
                    <a:pt x="23853" y="1"/>
                  </a:moveTo>
                  <a:lnTo>
                    <a:pt x="14471" y="16960"/>
                  </a:lnTo>
                  <a:lnTo>
                    <a:pt x="14449" y="16983"/>
                  </a:lnTo>
                  <a:lnTo>
                    <a:pt x="19516" y="30541"/>
                  </a:lnTo>
                  <a:lnTo>
                    <a:pt x="0" y="49943"/>
                  </a:lnTo>
                  <a:lnTo>
                    <a:pt x="21022" y="50490"/>
                  </a:lnTo>
                  <a:lnTo>
                    <a:pt x="32458" y="43529"/>
                  </a:lnTo>
                  <a:lnTo>
                    <a:pt x="45263" y="47318"/>
                  </a:lnTo>
                  <a:lnTo>
                    <a:pt x="45286" y="47318"/>
                  </a:lnTo>
                  <a:lnTo>
                    <a:pt x="62382" y="32573"/>
                  </a:lnTo>
                  <a:lnTo>
                    <a:pt x="62313" y="32481"/>
                  </a:lnTo>
                  <a:lnTo>
                    <a:pt x="45263" y="47204"/>
                  </a:lnTo>
                  <a:lnTo>
                    <a:pt x="32458" y="43415"/>
                  </a:lnTo>
                  <a:lnTo>
                    <a:pt x="32435" y="43392"/>
                  </a:lnTo>
                  <a:lnTo>
                    <a:pt x="21000" y="50376"/>
                  </a:lnTo>
                  <a:lnTo>
                    <a:pt x="274" y="49828"/>
                  </a:lnTo>
                  <a:lnTo>
                    <a:pt x="19630" y="30610"/>
                  </a:lnTo>
                  <a:lnTo>
                    <a:pt x="19653" y="30564"/>
                  </a:lnTo>
                  <a:lnTo>
                    <a:pt x="14586" y="16983"/>
                  </a:lnTo>
                  <a:lnTo>
                    <a:pt x="23944" y="69"/>
                  </a:lnTo>
                  <a:lnTo>
                    <a:pt x="23853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89975" y="4016150"/>
              <a:ext cx="559825" cy="621450"/>
            </a:xfrm>
            <a:custGeom>
              <a:avLst/>
              <a:gdLst/>
              <a:ahLst/>
              <a:cxnLst/>
              <a:rect l="l" t="t" r="r" b="b"/>
              <a:pathLst>
                <a:path w="22393" h="24858" extrusionOk="0">
                  <a:moveTo>
                    <a:pt x="14495" y="1"/>
                  </a:moveTo>
                  <a:lnTo>
                    <a:pt x="15773" y="24538"/>
                  </a:lnTo>
                  <a:lnTo>
                    <a:pt x="15773" y="24538"/>
                  </a:lnTo>
                  <a:lnTo>
                    <a:pt x="1" y="7122"/>
                  </a:lnTo>
                  <a:lnTo>
                    <a:pt x="3059" y="21114"/>
                  </a:lnTo>
                  <a:lnTo>
                    <a:pt x="3173" y="21068"/>
                  </a:lnTo>
                  <a:lnTo>
                    <a:pt x="206" y="7533"/>
                  </a:lnTo>
                  <a:lnTo>
                    <a:pt x="15796" y="24743"/>
                  </a:lnTo>
                  <a:lnTo>
                    <a:pt x="15910" y="24857"/>
                  </a:lnTo>
                  <a:lnTo>
                    <a:pt x="15910" y="24857"/>
                  </a:lnTo>
                  <a:lnTo>
                    <a:pt x="14655" y="685"/>
                  </a:lnTo>
                  <a:lnTo>
                    <a:pt x="14655" y="685"/>
                  </a:lnTo>
                  <a:lnTo>
                    <a:pt x="22301" y="19402"/>
                  </a:lnTo>
                  <a:lnTo>
                    <a:pt x="22392" y="19357"/>
                  </a:lnTo>
                  <a:lnTo>
                    <a:pt x="1449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301275" y="3974500"/>
              <a:ext cx="559800" cy="621450"/>
            </a:xfrm>
            <a:custGeom>
              <a:avLst/>
              <a:gdLst/>
              <a:ahLst/>
              <a:cxnLst/>
              <a:rect l="l" t="t" r="r" b="b"/>
              <a:pathLst>
                <a:path w="22392" h="24858" extrusionOk="0">
                  <a:moveTo>
                    <a:pt x="14494" y="0"/>
                  </a:moveTo>
                  <a:lnTo>
                    <a:pt x="15750" y="24538"/>
                  </a:lnTo>
                  <a:lnTo>
                    <a:pt x="137" y="7282"/>
                  </a:lnTo>
                  <a:lnTo>
                    <a:pt x="0" y="7122"/>
                  </a:lnTo>
                  <a:lnTo>
                    <a:pt x="0" y="7122"/>
                  </a:lnTo>
                  <a:lnTo>
                    <a:pt x="3036" y="21114"/>
                  </a:lnTo>
                  <a:lnTo>
                    <a:pt x="3150" y="21068"/>
                  </a:lnTo>
                  <a:lnTo>
                    <a:pt x="206" y="7533"/>
                  </a:lnTo>
                  <a:lnTo>
                    <a:pt x="15773" y="24743"/>
                  </a:lnTo>
                  <a:lnTo>
                    <a:pt x="15887" y="24857"/>
                  </a:lnTo>
                  <a:lnTo>
                    <a:pt x="14631" y="685"/>
                  </a:lnTo>
                  <a:lnTo>
                    <a:pt x="22278" y="19402"/>
                  </a:lnTo>
                  <a:lnTo>
                    <a:pt x="22392" y="19356"/>
                  </a:lnTo>
                  <a:lnTo>
                    <a:pt x="14494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099525" y="3904300"/>
              <a:ext cx="811450" cy="811475"/>
            </a:xfrm>
            <a:custGeom>
              <a:avLst/>
              <a:gdLst/>
              <a:ahLst/>
              <a:cxnLst/>
              <a:rect l="l" t="t" r="r" b="b"/>
              <a:pathLst>
                <a:path w="32458" h="32459" extrusionOk="0">
                  <a:moveTo>
                    <a:pt x="32161" y="412"/>
                  </a:moveTo>
                  <a:lnTo>
                    <a:pt x="19242" y="32093"/>
                  </a:lnTo>
                  <a:lnTo>
                    <a:pt x="17941" y="12692"/>
                  </a:lnTo>
                  <a:lnTo>
                    <a:pt x="32161" y="412"/>
                  </a:lnTo>
                  <a:close/>
                  <a:moveTo>
                    <a:pt x="206" y="6301"/>
                  </a:moveTo>
                  <a:lnTo>
                    <a:pt x="17827" y="12715"/>
                  </a:lnTo>
                  <a:lnTo>
                    <a:pt x="19128" y="32230"/>
                  </a:lnTo>
                  <a:lnTo>
                    <a:pt x="6483" y="23990"/>
                  </a:lnTo>
                  <a:lnTo>
                    <a:pt x="206" y="6301"/>
                  </a:lnTo>
                  <a:close/>
                  <a:moveTo>
                    <a:pt x="32458" y="1"/>
                  </a:moveTo>
                  <a:lnTo>
                    <a:pt x="17872" y="12600"/>
                  </a:lnTo>
                  <a:lnTo>
                    <a:pt x="0" y="6095"/>
                  </a:lnTo>
                  <a:lnTo>
                    <a:pt x="6368" y="24059"/>
                  </a:lnTo>
                  <a:lnTo>
                    <a:pt x="6368" y="24082"/>
                  </a:lnTo>
                  <a:lnTo>
                    <a:pt x="19265" y="32458"/>
                  </a:lnTo>
                  <a:lnTo>
                    <a:pt x="19265" y="32367"/>
                  </a:lnTo>
                  <a:lnTo>
                    <a:pt x="3245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92275" y="4136550"/>
              <a:ext cx="368075" cy="63950"/>
            </a:xfrm>
            <a:custGeom>
              <a:avLst/>
              <a:gdLst/>
              <a:ahLst/>
              <a:cxnLst/>
              <a:rect l="l" t="t" r="r" b="b"/>
              <a:pathLst>
                <a:path w="14723" h="2558" extrusionOk="0">
                  <a:moveTo>
                    <a:pt x="14722" y="1"/>
                  </a:moveTo>
                  <a:lnTo>
                    <a:pt x="0" y="2443"/>
                  </a:lnTo>
                  <a:lnTo>
                    <a:pt x="23" y="2557"/>
                  </a:lnTo>
                  <a:lnTo>
                    <a:pt x="14722" y="115"/>
                  </a:lnTo>
                  <a:lnTo>
                    <a:pt x="14722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2" name="Google Shape;472;p3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478" name="Google Shape;478;p3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3"/>
          <p:cNvSpPr/>
          <p:nvPr/>
        </p:nvSpPr>
        <p:spPr>
          <a:xfrm>
            <a:off x="-135928" y="362622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1845688">
            <a:off x="98755" y="4168552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4203310" y="437457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488" name="Google Shape;488;p3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"/>
          <p:cNvGrpSpPr/>
          <p:nvPr/>
        </p:nvGrpSpPr>
        <p:grpSpPr>
          <a:xfrm>
            <a:off x="3994623" y="-191305"/>
            <a:ext cx="6432293" cy="6055903"/>
            <a:chOff x="5187775" y="635000"/>
            <a:chExt cx="1791825" cy="1686975"/>
          </a:xfrm>
        </p:grpSpPr>
        <p:sp>
          <p:nvSpPr>
            <p:cNvPr id="492" name="Google Shape;492;p3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"/>
          <p:cNvGrpSpPr/>
          <p:nvPr/>
        </p:nvGrpSpPr>
        <p:grpSpPr>
          <a:xfrm>
            <a:off x="3476442" y="-948130"/>
            <a:ext cx="2352860" cy="2352860"/>
            <a:chOff x="3413675" y="1416350"/>
            <a:chExt cx="685925" cy="685925"/>
          </a:xfrm>
        </p:grpSpPr>
        <p:sp>
          <p:nvSpPr>
            <p:cNvPr id="795" name="Google Shape;795;p3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title"/>
          </p:nvPr>
        </p:nvSpPr>
        <p:spPr>
          <a:xfrm>
            <a:off x="1106900" y="1868900"/>
            <a:ext cx="385200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5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title" idx="2" hasCustomPrompt="1"/>
          </p:nvPr>
        </p:nvSpPr>
        <p:spPr>
          <a:xfrm>
            <a:off x="1106900" y="896600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3" name="Google Shape;803;p3"/>
          <p:cNvSpPr txBox="1">
            <a:spLocks noGrp="1"/>
          </p:cNvSpPr>
          <p:nvPr>
            <p:ph type="subTitle" idx="1"/>
          </p:nvPr>
        </p:nvSpPr>
        <p:spPr>
          <a:xfrm>
            <a:off x="1106900" y="3731500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2" name="Google Shape;4692;p26"/>
          <p:cNvGrpSpPr/>
          <p:nvPr/>
        </p:nvGrpSpPr>
        <p:grpSpPr>
          <a:xfrm>
            <a:off x="74" y="63"/>
            <a:ext cx="9144153" cy="5143512"/>
            <a:chOff x="4263926" y="3811300"/>
            <a:chExt cx="2189272" cy="1231448"/>
          </a:xfrm>
        </p:grpSpPr>
        <p:sp>
          <p:nvSpPr>
            <p:cNvPr id="4693" name="Google Shape;4693;p26"/>
            <p:cNvSpPr/>
            <p:nvPr/>
          </p:nvSpPr>
          <p:spPr>
            <a:xfrm>
              <a:off x="64437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6"/>
            <p:cNvSpPr/>
            <p:nvPr/>
          </p:nvSpPr>
          <p:spPr>
            <a:xfrm>
              <a:off x="63650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6"/>
            <p:cNvSpPr/>
            <p:nvPr/>
          </p:nvSpPr>
          <p:spPr>
            <a:xfrm>
              <a:off x="6286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6"/>
            <p:cNvSpPr/>
            <p:nvPr/>
          </p:nvSpPr>
          <p:spPr>
            <a:xfrm>
              <a:off x="62080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6"/>
            <p:cNvSpPr/>
            <p:nvPr/>
          </p:nvSpPr>
          <p:spPr>
            <a:xfrm>
              <a:off x="6129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6"/>
            <p:cNvSpPr/>
            <p:nvPr/>
          </p:nvSpPr>
          <p:spPr>
            <a:xfrm>
              <a:off x="6050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6"/>
            <p:cNvSpPr/>
            <p:nvPr/>
          </p:nvSpPr>
          <p:spPr>
            <a:xfrm>
              <a:off x="59718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6"/>
            <p:cNvSpPr/>
            <p:nvPr/>
          </p:nvSpPr>
          <p:spPr>
            <a:xfrm>
              <a:off x="589307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6"/>
            <p:cNvSpPr/>
            <p:nvPr/>
          </p:nvSpPr>
          <p:spPr>
            <a:xfrm>
              <a:off x="58149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6"/>
            <p:cNvSpPr/>
            <p:nvPr/>
          </p:nvSpPr>
          <p:spPr>
            <a:xfrm>
              <a:off x="57361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6"/>
            <p:cNvSpPr/>
            <p:nvPr/>
          </p:nvSpPr>
          <p:spPr>
            <a:xfrm>
              <a:off x="56574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6"/>
            <p:cNvSpPr/>
            <p:nvPr/>
          </p:nvSpPr>
          <p:spPr>
            <a:xfrm>
              <a:off x="557867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6"/>
            <p:cNvSpPr/>
            <p:nvPr/>
          </p:nvSpPr>
          <p:spPr>
            <a:xfrm>
              <a:off x="5499925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6"/>
            <p:cNvSpPr/>
            <p:nvPr/>
          </p:nvSpPr>
          <p:spPr>
            <a:xfrm>
              <a:off x="5421175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6"/>
            <p:cNvSpPr/>
            <p:nvPr/>
          </p:nvSpPr>
          <p:spPr>
            <a:xfrm>
              <a:off x="5342425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6"/>
            <p:cNvSpPr/>
            <p:nvPr/>
          </p:nvSpPr>
          <p:spPr>
            <a:xfrm>
              <a:off x="52642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6"/>
            <p:cNvSpPr/>
            <p:nvPr/>
          </p:nvSpPr>
          <p:spPr>
            <a:xfrm>
              <a:off x="50280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6"/>
            <p:cNvSpPr/>
            <p:nvPr/>
          </p:nvSpPr>
          <p:spPr>
            <a:xfrm>
              <a:off x="487050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6"/>
            <p:cNvSpPr/>
            <p:nvPr/>
          </p:nvSpPr>
          <p:spPr>
            <a:xfrm>
              <a:off x="471357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6"/>
            <p:cNvSpPr/>
            <p:nvPr/>
          </p:nvSpPr>
          <p:spPr>
            <a:xfrm>
              <a:off x="47923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6"/>
            <p:cNvSpPr/>
            <p:nvPr/>
          </p:nvSpPr>
          <p:spPr>
            <a:xfrm>
              <a:off x="4949250" y="3811300"/>
              <a:ext cx="1175" cy="1230875"/>
            </a:xfrm>
            <a:custGeom>
              <a:avLst/>
              <a:gdLst/>
              <a:ahLst/>
              <a:cxnLst/>
              <a:rect l="l" t="t" r="r" b="b"/>
              <a:pathLst>
                <a:path w="47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6"/>
            <p:cNvSpPr/>
            <p:nvPr/>
          </p:nvSpPr>
          <p:spPr>
            <a:xfrm>
              <a:off x="510675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6"/>
            <p:cNvSpPr/>
            <p:nvPr/>
          </p:nvSpPr>
          <p:spPr>
            <a:xfrm>
              <a:off x="5185500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6"/>
            <p:cNvSpPr/>
            <p:nvPr/>
          </p:nvSpPr>
          <p:spPr>
            <a:xfrm>
              <a:off x="46348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1" y="0"/>
                  </a:moveTo>
                  <a:lnTo>
                    <a:pt x="1" y="49235"/>
                  </a:lnTo>
                  <a:lnTo>
                    <a:pt x="24" y="4923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6"/>
            <p:cNvSpPr/>
            <p:nvPr/>
          </p:nvSpPr>
          <p:spPr>
            <a:xfrm>
              <a:off x="4556100" y="3811300"/>
              <a:ext cx="575" cy="1230875"/>
            </a:xfrm>
            <a:custGeom>
              <a:avLst/>
              <a:gdLst/>
              <a:ahLst/>
              <a:cxnLst/>
              <a:rect l="l" t="t" r="r" b="b"/>
              <a:pathLst>
                <a:path w="23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6"/>
            <p:cNvSpPr/>
            <p:nvPr/>
          </p:nvSpPr>
          <p:spPr>
            <a:xfrm>
              <a:off x="447735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6"/>
            <p:cNvSpPr/>
            <p:nvPr/>
          </p:nvSpPr>
          <p:spPr>
            <a:xfrm>
              <a:off x="4398600" y="3811300"/>
              <a:ext cx="1150" cy="1230875"/>
            </a:xfrm>
            <a:custGeom>
              <a:avLst/>
              <a:gdLst/>
              <a:ahLst/>
              <a:cxnLst/>
              <a:rect l="l" t="t" r="r" b="b"/>
              <a:pathLst>
                <a:path w="46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46" y="4923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6"/>
            <p:cNvSpPr/>
            <p:nvPr/>
          </p:nvSpPr>
          <p:spPr>
            <a:xfrm>
              <a:off x="4320425" y="3811300"/>
              <a:ext cx="600" cy="1230875"/>
            </a:xfrm>
            <a:custGeom>
              <a:avLst/>
              <a:gdLst/>
              <a:ahLst/>
              <a:cxnLst/>
              <a:rect l="l" t="t" r="r" b="b"/>
              <a:pathLst>
                <a:path w="24" h="49235" extrusionOk="0">
                  <a:moveTo>
                    <a:pt x="0" y="0"/>
                  </a:moveTo>
                  <a:lnTo>
                    <a:pt x="0" y="49235"/>
                  </a:lnTo>
                  <a:lnTo>
                    <a:pt x="23" y="492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6"/>
            <p:cNvSpPr/>
            <p:nvPr/>
          </p:nvSpPr>
          <p:spPr>
            <a:xfrm>
              <a:off x="4263926" y="50421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6"/>
            <p:cNvSpPr/>
            <p:nvPr/>
          </p:nvSpPr>
          <p:spPr>
            <a:xfrm>
              <a:off x="4263926" y="49907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6"/>
            <p:cNvSpPr/>
            <p:nvPr/>
          </p:nvSpPr>
          <p:spPr>
            <a:xfrm>
              <a:off x="4263926" y="493999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6"/>
            <p:cNvSpPr/>
            <p:nvPr/>
          </p:nvSpPr>
          <p:spPr>
            <a:xfrm>
              <a:off x="4263926" y="4888648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6"/>
            <p:cNvSpPr/>
            <p:nvPr/>
          </p:nvSpPr>
          <p:spPr>
            <a:xfrm>
              <a:off x="4263926" y="48378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6"/>
            <p:cNvSpPr/>
            <p:nvPr/>
          </p:nvSpPr>
          <p:spPr>
            <a:xfrm>
              <a:off x="4263926" y="4786499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6"/>
            <p:cNvSpPr/>
            <p:nvPr/>
          </p:nvSpPr>
          <p:spPr>
            <a:xfrm>
              <a:off x="4263926" y="47357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6"/>
            <p:cNvSpPr/>
            <p:nvPr/>
          </p:nvSpPr>
          <p:spPr>
            <a:xfrm>
              <a:off x="4263926" y="4684374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6"/>
            <p:cNvSpPr/>
            <p:nvPr/>
          </p:nvSpPr>
          <p:spPr>
            <a:xfrm>
              <a:off x="4263926" y="463357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6"/>
            <p:cNvSpPr/>
            <p:nvPr/>
          </p:nvSpPr>
          <p:spPr>
            <a:xfrm>
              <a:off x="4263926" y="45822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6"/>
            <p:cNvSpPr/>
            <p:nvPr/>
          </p:nvSpPr>
          <p:spPr>
            <a:xfrm>
              <a:off x="4263926" y="4531424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6"/>
            <p:cNvSpPr/>
            <p:nvPr/>
          </p:nvSpPr>
          <p:spPr>
            <a:xfrm>
              <a:off x="4263926" y="448007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6"/>
            <p:cNvSpPr/>
            <p:nvPr/>
          </p:nvSpPr>
          <p:spPr>
            <a:xfrm>
              <a:off x="4263926" y="4429300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6"/>
            <p:cNvSpPr/>
            <p:nvPr/>
          </p:nvSpPr>
          <p:spPr>
            <a:xfrm>
              <a:off x="4263926" y="4377925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6"/>
            <p:cNvSpPr/>
            <p:nvPr/>
          </p:nvSpPr>
          <p:spPr>
            <a:xfrm>
              <a:off x="4263926" y="432715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6"/>
            <p:cNvSpPr/>
            <p:nvPr/>
          </p:nvSpPr>
          <p:spPr>
            <a:xfrm>
              <a:off x="4263926" y="4275800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6"/>
            <p:cNvSpPr/>
            <p:nvPr/>
          </p:nvSpPr>
          <p:spPr>
            <a:xfrm>
              <a:off x="4263926" y="4225000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6"/>
            <p:cNvSpPr/>
            <p:nvPr/>
          </p:nvSpPr>
          <p:spPr>
            <a:xfrm>
              <a:off x="4263926" y="4173650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6"/>
            <p:cNvSpPr/>
            <p:nvPr/>
          </p:nvSpPr>
          <p:spPr>
            <a:xfrm>
              <a:off x="4263926" y="40207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6"/>
            <p:cNvSpPr/>
            <p:nvPr/>
          </p:nvSpPr>
          <p:spPr>
            <a:xfrm>
              <a:off x="4263926" y="386722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6"/>
            <p:cNvSpPr/>
            <p:nvPr/>
          </p:nvSpPr>
          <p:spPr>
            <a:xfrm>
              <a:off x="4263926" y="391857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6"/>
            <p:cNvSpPr/>
            <p:nvPr/>
          </p:nvSpPr>
          <p:spPr>
            <a:xfrm>
              <a:off x="4263926" y="3969376"/>
              <a:ext cx="2189272" cy="1150"/>
            </a:xfrm>
            <a:custGeom>
              <a:avLst/>
              <a:gdLst/>
              <a:ahLst/>
              <a:cxnLst/>
              <a:rect l="l" t="t" r="r" b="b"/>
              <a:pathLst>
                <a:path w="108353" h="46" extrusionOk="0">
                  <a:moveTo>
                    <a:pt x="1" y="0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6"/>
            <p:cNvSpPr/>
            <p:nvPr/>
          </p:nvSpPr>
          <p:spPr>
            <a:xfrm>
              <a:off x="4263926" y="4071501"/>
              <a:ext cx="2189272" cy="1175"/>
            </a:xfrm>
            <a:custGeom>
              <a:avLst/>
              <a:gdLst/>
              <a:ahLst/>
              <a:cxnLst/>
              <a:rect l="l" t="t" r="r" b="b"/>
              <a:pathLst>
                <a:path w="108353" h="47" extrusionOk="0">
                  <a:moveTo>
                    <a:pt x="1" y="1"/>
                  </a:moveTo>
                  <a:lnTo>
                    <a:pt x="1" y="46"/>
                  </a:lnTo>
                  <a:lnTo>
                    <a:pt x="108352" y="46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6"/>
            <p:cNvSpPr/>
            <p:nvPr/>
          </p:nvSpPr>
          <p:spPr>
            <a:xfrm>
              <a:off x="4263926" y="4122876"/>
              <a:ext cx="2189272" cy="575"/>
            </a:xfrm>
            <a:custGeom>
              <a:avLst/>
              <a:gdLst/>
              <a:ahLst/>
              <a:cxnLst/>
              <a:rect l="l" t="t" r="r" b="b"/>
              <a:pathLst>
                <a:path w="108353" h="23" extrusionOk="0">
                  <a:moveTo>
                    <a:pt x="1" y="0"/>
                  </a:moveTo>
                  <a:lnTo>
                    <a:pt x="1" y="23"/>
                  </a:lnTo>
                  <a:lnTo>
                    <a:pt x="108352" y="23"/>
                  </a:lnTo>
                  <a:lnTo>
                    <a:pt x="108352" y="0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6"/>
            <p:cNvSpPr/>
            <p:nvPr/>
          </p:nvSpPr>
          <p:spPr>
            <a:xfrm>
              <a:off x="4263926" y="3816426"/>
              <a:ext cx="2189272" cy="600"/>
            </a:xfrm>
            <a:custGeom>
              <a:avLst/>
              <a:gdLst/>
              <a:ahLst/>
              <a:cxnLst/>
              <a:rect l="l" t="t" r="r" b="b"/>
              <a:pathLst>
                <a:path w="108353" h="24" extrusionOk="0">
                  <a:moveTo>
                    <a:pt x="1" y="1"/>
                  </a:moveTo>
                  <a:lnTo>
                    <a:pt x="1" y="24"/>
                  </a:lnTo>
                  <a:lnTo>
                    <a:pt x="108352" y="24"/>
                  </a:lnTo>
                  <a:lnTo>
                    <a:pt x="108352" y="1"/>
                  </a:lnTo>
                  <a:close/>
                </a:path>
              </a:pathLst>
            </a:custGeom>
            <a:solidFill>
              <a:srgbClr val="002AB1">
                <a:alpha val="7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6" name="Google Shape;4746;p26"/>
          <p:cNvSpPr/>
          <p:nvPr/>
        </p:nvSpPr>
        <p:spPr>
          <a:xfrm rot="1845688">
            <a:off x="4161193" y="-662623"/>
            <a:ext cx="1586793" cy="1647811"/>
          </a:xfrm>
          <a:custGeom>
            <a:avLst/>
            <a:gdLst/>
            <a:ahLst/>
            <a:cxnLst/>
            <a:rect l="l" t="t" r="r" b="b"/>
            <a:pathLst>
              <a:path w="10090" h="10478" extrusionOk="0">
                <a:moveTo>
                  <a:pt x="6072" y="1"/>
                </a:moveTo>
                <a:lnTo>
                  <a:pt x="1" y="10478"/>
                </a:lnTo>
                <a:lnTo>
                  <a:pt x="10090" y="4520"/>
                </a:lnTo>
                <a:lnTo>
                  <a:pt x="6072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26"/>
          <p:cNvSpPr/>
          <p:nvPr/>
        </p:nvSpPr>
        <p:spPr>
          <a:xfrm>
            <a:off x="7835271" y="33850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8" name="Google Shape;4748;p26"/>
          <p:cNvGrpSpPr/>
          <p:nvPr/>
        </p:nvGrpSpPr>
        <p:grpSpPr>
          <a:xfrm>
            <a:off x="-829289" y="-6567380"/>
            <a:ext cx="11567753" cy="7972096"/>
            <a:chOff x="5457700" y="3883200"/>
            <a:chExt cx="1633725" cy="1125875"/>
          </a:xfrm>
        </p:grpSpPr>
        <p:sp>
          <p:nvSpPr>
            <p:cNvPr id="4749" name="Google Shape;4749;p26"/>
            <p:cNvSpPr/>
            <p:nvPr/>
          </p:nvSpPr>
          <p:spPr>
            <a:xfrm>
              <a:off x="5457700" y="3883200"/>
              <a:ext cx="1427175" cy="1125875"/>
            </a:xfrm>
            <a:custGeom>
              <a:avLst/>
              <a:gdLst/>
              <a:ahLst/>
              <a:cxnLst/>
              <a:rect l="l" t="t" r="r" b="b"/>
              <a:pathLst>
                <a:path w="57087" h="45035" extrusionOk="0">
                  <a:moveTo>
                    <a:pt x="24811" y="0"/>
                  </a:moveTo>
                  <a:lnTo>
                    <a:pt x="15247" y="14540"/>
                  </a:lnTo>
                  <a:lnTo>
                    <a:pt x="15225" y="14563"/>
                  </a:lnTo>
                  <a:lnTo>
                    <a:pt x="18831" y="27048"/>
                  </a:lnTo>
                  <a:lnTo>
                    <a:pt x="91" y="43003"/>
                  </a:lnTo>
                  <a:lnTo>
                    <a:pt x="0" y="43095"/>
                  </a:lnTo>
                  <a:lnTo>
                    <a:pt x="18785" y="45035"/>
                  </a:lnTo>
                  <a:lnTo>
                    <a:pt x="18808" y="45035"/>
                  </a:lnTo>
                  <a:lnTo>
                    <a:pt x="29513" y="39579"/>
                  </a:lnTo>
                  <a:lnTo>
                    <a:pt x="40743" y="43848"/>
                  </a:lnTo>
                  <a:lnTo>
                    <a:pt x="40766" y="43871"/>
                  </a:lnTo>
                  <a:lnTo>
                    <a:pt x="57086" y="31819"/>
                  </a:lnTo>
                  <a:lnTo>
                    <a:pt x="57041" y="31750"/>
                  </a:lnTo>
                  <a:lnTo>
                    <a:pt x="40743" y="43734"/>
                  </a:lnTo>
                  <a:lnTo>
                    <a:pt x="29536" y="39465"/>
                  </a:lnTo>
                  <a:lnTo>
                    <a:pt x="29513" y="39465"/>
                  </a:lnTo>
                  <a:lnTo>
                    <a:pt x="18785" y="44921"/>
                  </a:lnTo>
                  <a:lnTo>
                    <a:pt x="251" y="43003"/>
                  </a:lnTo>
                  <a:lnTo>
                    <a:pt x="18922" y="27117"/>
                  </a:lnTo>
                  <a:lnTo>
                    <a:pt x="18945" y="27094"/>
                  </a:lnTo>
                  <a:lnTo>
                    <a:pt x="15339" y="14586"/>
                  </a:lnTo>
                  <a:lnTo>
                    <a:pt x="24902" y="46"/>
                  </a:lnTo>
                  <a:lnTo>
                    <a:pt x="2481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6"/>
            <p:cNvSpPr/>
            <p:nvPr/>
          </p:nvSpPr>
          <p:spPr>
            <a:xfrm>
              <a:off x="6149875" y="4418450"/>
              <a:ext cx="480500" cy="558675"/>
            </a:xfrm>
            <a:custGeom>
              <a:avLst/>
              <a:gdLst/>
              <a:ahLst/>
              <a:cxnLst/>
              <a:rect l="l" t="t" r="r" b="b"/>
              <a:pathLst>
                <a:path w="19220" h="22347" extrusionOk="0">
                  <a:moveTo>
                    <a:pt x="13490" y="1"/>
                  </a:moveTo>
                  <a:lnTo>
                    <a:pt x="12942" y="22073"/>
                  </a:lnTo>
                  <a:lnTo>
                    <a:pt x="137" y="5547"/>
                  </a:lnTo>
                  <a:lnTo>
                    <a:pt x="0" y="5387"/>
                  </a:lnTo>
                  <a:lnTo>
                    <a:pt x="1781" y="18124"/>
                  </a:lnTo>
                  <a:lnTo>
                    <a:pt x="1895" y="18101"/>
                  </a:lnTo>
                  <a:lnTo>
                    <a:pt x="160" y="5752"/>
                  </a:lnTo>
                  <a:lnTo>
                    <a:pt x="13033" y="22346"/>
                  </a:lnTo>
                  <a:lnTo>
                    <a:pt x="13581" y="617"/>
                  </a:lnTo>
                  <a:lnTo>
                    <a:pt x="19128" y="17896"/>
                  </a:lnTo>
                  <a:lnTo>
                    <a:pt x="19219" y="17873"/>
                  </a:lnTo>
                  <a:lnTo>
                    <a:pt x="13490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6"/>
            <p:cNvSpPr/>
            <p:nvPr/>
          </p:nvSpPr>
          <p:spPr>
            <a:xfrm>
              <a:off x="6610950" y="4416175"/>
              <a:ext cx="480475" cy="559225"/>
            </a:xfrm>
            <a:custGeom>
              <a:avLst/>
              <a:gdLst/>
              <a:ahLst/>
              <a:cxnLst/>
              <a:rect l="l" t="t" r="r" b="b"/>
              <a:pathLst>
                <a:path w="19219" h="22369" extrusionOk="0">
                  <a:moveTo>
                    <a:pt x="13467" y="0"/>
                  </a:moveTo>
                  <a:lnTo>
                    <a:pt x="12919" y="22072"/>
                  </a:lnTo>
                  <a:lnTo>
                    <a:pt x="114" y="5547"/>
                  </a:lnTo>
                  <a:lnTo>
                    <a:pt x="0" y="5387"/>
                  </a:lnTo>
                  <a:lnTo>
                    <a:pt x="1758" y="18123"/>
                  </a:lnTo>
                  <a:lnTo>
                    <a:pt x="1872" y="18101"/>
                  </a:lnTo>
                  <a:lnTo>
                    <a:pt x="160" y="5752"/>
                  </a:lnTo>
                  <a:lnTo>
                    <a:pt x="13010" y="22369"/>
                  </a:lnTo>
                  <a:lnTo>
                    <a:pt x="13558" y="616"/>
                  </a:lnTo>
                  <a:lnTo>
                    <a:pt x="19105" y="17895"/>
                  </a:lnTo>
                  <a:lnTo>
                    <a:pt x="19219" y="17872"/>
                  </a:lnTo>
                  <a:lnTo>
                    <a:pt x="1346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6"/>
            <p:cNvSpPr/>
            <p:nvPr/>
          </p:nvSpPr>
          <p:spPr>
            <a:xfrm>
              <a:off x="5541000" y="4301475"/>
              <a:ext cx="737275" cy="704175"/>
            </a:xfrm>
            <a:custGeom>
              <a:avLst/>
              <a:gdLst/>
              <a:ahLst/>
              <a:cxnLst/>
              <a:rect l="l" t="t" r="r" b="b"/>
              <a:pathLst>
                <a:path w="29491" h="28167" extrusionOk="0">
                  <a:moveTo>
                    <a:pt x="29194" y="343"/>
                  </a:moveTo>
                  <a:lnTo>
                    <a:pt x="15430" y="27847"/>
                  </a:lnTo>
                  <a:lnTo>
                    <a:pt x="15430" y="27847"/>
                  </a:lnTo>
                  <a:lnTo>
                    <a:pt x="15613" y="10363"/>
                  </a:lnTo>
                  <a:lnTo>
                    <a:pt x="29194" y="343"/>
                  </a:lnTo>
                  <a:close/>
                  <a:moveTo>
                    <a:pt x="160" y="3424"/>
                  </a:moveTo>
                  <a:lnTo>
                    <a:pt x="15499" y="10386"/>
                  </a:lnTo>
                  <a:lnTo>
                    <a:pt x="15339" y="27961"/>
                  </a:lnTo>
                  <a:lnTo>
                    <a:pt x="4566" y="19721"/>
                  </a:lnTo>
                  <a:lnTo>
                    <a:pt x="160" y="3424"/>
                  </a:lnTo>
                  <a:close/>
                  <a:moveTo>
                    <a:pt x="29491" y="0"/>
                  </a:moveTo>
                  <a:lnTo>
                    <a:pt x="15545" y="10272"/>
                  </a:lnTo>
                  <a:lnTo>
                    <a:pt x="92" y="3287"/>
                  </a:lnTo>
                  <a:lnTo>
                    <a:pt x="1" y="3242"/>
                  </a:lnTo>
                  <a:lnTo>
                    <a:pt x="4474" y="19767"/>
                  </a:lnTo>
                  <a:lnTo>
                    <a:pt x="15362" y="28121"/>
                  </a:lnTo>
                  <a:lnTo>
                    <a:pt x="15430" y="28167"/>
                  </a:lnTo>
                  <a:lnTo>
                    <a:pt x="15430" y="28075"/>
                  </a:lnTo>
                  <a:lnTo>
                    <a:pt x="29491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6"/>
            <p:cNvSpPr/>
            <p:nvPr/>
          </p:nvSpPr>
          <p:spPr>
            <a:xfrm>
              <a:off x="6152150" y="4526300"/>
              <a:ext cx="333275" cy="32550"/>
            </a:xfrm>
            <a:custGeom>
              <a:avLst/>
              <a:gdLst/>
              <a:ahLst/>
              <a:cxnLst/>
              <a:rect l="l" t="t" r="r" b="b"/>
              <a:pathLst>
                <a:path w="13331" h="1302" extrusionOk="0">
                  <a:moveTo>
                    <a:pt x="13330" y="0"/>
                  </a:moveTo>
                  <a:lnTo>
                    <a:pt x="0" y="1210"/>
                  </a:lnTo>
                  <a:lnTo>
                    <a:pt x="0" y="1302"/>
                  </a:lnTo>
                  <a:lnTo>
                    <a:pt x="13330" y="115"/>
                  </a:lnTo>
                  <a:lnTo>
                    <a:pt x="13330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31764"/>
                  </a:srgbClr>
                </a:gs>
                <a:gs pos="100000">
                  <a:srgbClr val="3EE7F0">
                    <a:alpha val="1725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4" name="Google Shape;4754;p26"/>
          <p:cNvGrpSpPr/>
          <p:nvPr/>
        </p:nvGrpSpPr>
        <p:grpSpPr>
          <a:xfrm>
            <a:off x="4571998" y="416845"/>
            <a:ext cx="6432293" cy="6055903"/>
            <a:chOff x="5187775" y="635000"/>
            <a:chExt cx="1791825" cy="1686975"/>
          </a:xfrm>
        </p:grpSpPr>
        <p:sp>
          <p:nvSpPr>
            <p:cNvPr id="4755" name="Google Shape;4755;p26"/>
            <p:cNvSpPr/>
            <p:nvPr/>
          </p:nvSpPr>
          <p:spPr>
            <a:xfrm>
              <a:off x="6404950" y="1750600"/>
              <a:ext cx="8000" cy="7025"/>
            </a:xfrm>
            <a:custGeom>
              <a:avLst/>
              <a:gdLst/>
              <a:ahLst/>
              <a:cxnLst/>
              <a:rect l="l" t="t" r="r" b="b"/>
              <a:pathLst>
                <a:path w="320" h="281" extrusionOk="0">
                  <a:moveTo>
                    <a:pt x="147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57"/>
                    <a:pt x="114" y="280"/>
                  </a:cubicBezTo>
                  <a:cubicBezTo>
                    <a:pt x="206" y="280"/>
                    <a:pt x="274" y="235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6"/>
            <p:cNvSpPr/>
            <p:nvPr/>
          </p:nvSpPr>
          <p:spPr>
            <a:xfrm>
              <a:off x="6253150" y="1585725"/>
              <a:ext cx="11450" cy="10525"/>
            </a:xfrm>
            <a:custGeom>
              <a:avLst/>
              <a:gdLst/>
              <a:ahLst/>
              <a:cxnLst/>
              <a:rect l="l" t="t" r="r" b="b"/>
              <a:pathLst>
                <a:path w="458" h="421" extrusionOk="0">
                  <a:moveTo>
                    <a:pt x="238" y="1"/>
                  </a:moveTo>
                  <a:cubicBezTo>
                    <a:pt x="155" y="1"/>
                    <a:pt x="63" y="65"/>
                    <a:pt x="23" y="165"/>
                  </a:cubicBezTo>
                  <a:cubicBezTo>
                    <a:pt x="1" y="279"/>
                    <a:pt x="69" y="393"/>
                    <a:pt x="183" y="416"/>
                  </a:cubicBezTo>
                  <a:cubicBezTo>
                    <a:pt x="198" y="419"/>
                    <a:pt x="213" y="420"/>
                    <a:pt x="227" y="420"/>
                  </a:cubicBezTo>
                  <a:cubicBezTo>
                    <a:pt x="325" y="420"/>
                    <a:pt x="414" y="355"/>
                    <a:pt x="434" y="256"/>
                  </a:cubicBezTo>
                  <a:cubicBezTo>
                    <a:pt x="457" y="165"/>
                    <a:pt x="389" y="51"/>
                    <a:pt x="274" y="5"/>
                  </a:cubicBezTo>
                  <a:cubicBezTo>
                    <a:pt x="263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6"/>
            <p:cNvSpPr/>
            <p:nvPr/>
          </p:nvSpPr>
          <p:spPr>
            <a:xfrm>
              <a:off x="6085375" y="16433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4"/>
                    <a:pt x="69" y="325"/>
                    <a:pt x="161" y="348"/>
                  </a:cubicBezTo>
                  <a:cubicBezTo>
                    <a:pt x="176" y="352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4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6"/>
            <p:cNvSpPr/>
            <p:nvPr/>
          </p:nvSpPr>
          <p:spPr>
            <a:xfrm>
              <a:off x="6088800" y="1627950"/>
              <a:ext cx="10300" cy="9950"/>
            </a:xfrm>
            <a:custGeom>
              <a:avLst/>
              <a:gdLst/>
              <a:ahLst/>
              <a:cxnLst/>
              <a:rect l="l" t="t" r="r" b="b"/>
              <a:pathLst>
                <a:path w="412" h="398" extrusionOk="0">
                  <a:moveTo>
                    <a:pt x="209" y="1"/>
                  </a:moveTo>
                  <a:cubicBezTo>
                    <a:pt x="115" y="1"/>
                    <a:pt x="44" y="65"/>
                    <a:pt x="24" y="165"/>
                  </a:cubicBezTo>
                  <a:cubicBezTo>
                    <a:pt x="1" y="256"/>
                    <a:pt x="47" y="370"/>
                    <a:pt x="161" y="393"/>
                  </a:cubicBezTo>
                  <a:cubicBezTo>
                    <a:pt x="173" y="396"/>
                    <a:pt x="185" y="397"/>
                    <a:pt x="198" y="397"/>
                  </a:cubicBezTo>
                  <a:cubicBezTo>
                    <a:pt x="280" y="397"/>
                    <a:pt x="369" y="335"/>
                    <a:pt x="389" y="256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37" y="2"/>
                    <a:pt x="223" y="1"/>
                    <a:pt x="20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6"/>
            <p:cNvSpPr/>
            <p:nvPr/>
          </p:nvSpPr>
          <p:spPr>
            <a:xfrm>
              <a:off x="6072825" y="16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92" y="1"/>
                  </a:moveTo>
                  <a:cubicBezTo>
                    <a:pt x="114" y="1"/>
                    <a:pt x="43" y="60"/>
                    <a:pt x="24" y="119"/>
                  </a:cubicBezTo>
                  <a:cubicBezTo>
                    <a:pt x="1" y="211"/>
                    <a:pt x="69" y="302"/>
                    <a:pt x="138" y="325"/>
                  </a:cubicBezTo>
                  <a:cubicBezTo>
                    <a:pt x="153" y="329"/>
                    <a:pt x="169" y="331"/>
                    <a:pt x="184" y="331"/>
                  </a:cubicBezTo>
                  <a:cubicBezTo>
                    <a:pt x="258" y="331"/>
                    <a:pt x="324" y="286"/>
                    <a:pt x="343" y="211"/>
                  </a:cubicBezTo>
                  <a:cubicBezTo>
                    <a:pt x="366" y="119"/>
                    <a:pt x="320" y="28"/>
                    <a:pt x="229" y="5"/>
                  </a:cubicBezTo>
                  <a:cubicBezTo>
                    <a:pt x="217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6"/>
            <p:cNvSpPr/>
            <p:nvPr/>
          </p:nvSpPr>
          <p:spPr>
            <a:xfrm>
              <a:off x="5702500" y="1262700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4"/>
                    <a:pt x="160" y="326"/>
                  </a:cubicBezTo>
                  <a:cubicBezTo>
                    <a:pt x="176" y="330"/>
                    <a:pt x="191" y="332"/>
                    <a:pt x="207" y="332"/>
                  </a:cubicBezTo>
                  <a:cubicBezTo>
                    <a:pt x="281" y="332"/>
                    <a:pt x="346" y="288"/>
                    <a:pt x="365" y="212"/>
                  </a:cubicBezTo>
                  <a:cubicBezTo>
                    <a:pt x="388" y="121"/>
                    <a:pt x="320" y="30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6"/>
            <p:cNvSpPr/>
            <p:nvPr/>
          </p:nvSpPr>
          <p:spPr>
            <a:xfrm>
              <a:off x="6409500" y="15447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160" y="0"/>
                  </a:moveTo>
                  <a:cubicBezTo>
                    <a:pt x="92" y="0"/>
                    <a:pt x="24" y="23"/>
                    <a:pt x="24" y="92"/>
                  </a:cubicBezTo>
                  <a:cubicBezTo>
                    <a:pt x="1" y="160"/>
                    <a:pt x="46" y="229"/>
                    <a:pt x="115" y="252"/>
                  </a:cubicBezTo>
                  <a:cubicBezTo>
                    <a:pt x="160" y="252"/>
                    <a:pt x="229" y="229"/>
                    <a:pt x="252" y="160"/>
                  </a:cubicBezTo>
                  <a:cubicBezTo>
                    <a:pt x="275" y="92"/>
                    <a:pt x="229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6"/>
            <p:cNvSpPr/>
            <p:nvPr/>
          </p:nvSpPr>
          <p:spPr>
            <a:xfrm>
              <a:off x="6525350" y="1792825"/>
              <a:ext cx="7425" cy="7175"/>
            </a:xfrm>
            <a:custGeom>
              <a:avLst/>
              <a:gdLst/>
              <a:ahLst/>
              <a:cxnLst/>
              <a:rect l="l" t="t" r="r" b="b"/>
              <a:pathLst>
                <a:path w="297" h="287" extrusionOk="0">
                  <a:moveTo>
                    <a:pt x="137" y="1"/>
                  </a:moveTo>
                  <a:cubicBezTo>
                    <a:pt x="69" y="1"/>
                    <a:pt x="19" y="41"/>
                    <a:pt x="0" y="98"/>
                  </a:cubicBezTo>
                  <a:cubicBezTo>
                    <a:pt x="0" y="189"/>
                    <a:pt x="46" y="258"/>
                    <a:pt x="114" y="280"/>
                  </a:cubicBezTo>
                  <a:cubicBezTo>
                    <a:pt x="126" y="284"/>
                    <a:pt x="138" y="286"/>
                    <a:pt x="149" y="286"/>
                  </a:cubicBezTo>
                  <a:cubicBezTo>
                    <a:pt x="205" y="286"/>
                    <a:pt x="255" y="24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67" y="2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6"/>
            <p:cNvSpPr/>
            <p:nvPr/>
          </p:nvSpPr>
          <p:spPr>
            <a:xfrm>
              <a:off x="6545325" y="1590850"/>
              <a:ext cx="11425" cy="10000"/>
            </a:xfrm>
            <a:custGeom>
              <a:avLst/>
              <a:gdLst/>
              <a:ahLst/>
              <a:cxnLst/>
              <a:rect l="l" t="t" r="r" b="b"/>
              <a:pathLst>
                <a:path w="457" h="400" extrusionOk="0">
                  <a:moveTo>
                    <a:pt x="238" y="1"/>
                  </a:moveTo>
                  <a:cubicBezTo>
                    <a:pt x="155" y="1"/>
                    <a:pt x="66" y="66"/>
                    <a:pt x="46" y="165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202" y="397"/>
                    <a:pt x="220" y="399"/>
                    <a:pt x="238" y="399"/>
                  </a:cubicBezTo>
                  <a:cubicBezTo>
                    <a:pt x="326" y="399"/>
                    <a:pt x="396" y="352"/>
                    <a:pt x="434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62" y="2"/>
                    <a:pt x="250" y="1"/>
                    <a:pt x="2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6"/>
            <p:cNvSpPr/>
            <p:nvPr/>
          </p:nvSpPr>
          <p:spPr>
            <a:xfrm>
              <a:off x="6443750" y="18150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35"/>
                    <a:pt x="46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28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6"/>
            <p:cNvSpPr/>
            <p:nvPr/>
          </p:nvSpPr>
          <p:spPr>
            <a:xfrm>
              <a:off x="6470000" y="1775750"/>
              <a:ext cx="11425" cy="10500"/>
            </a:xfrm>
            <a:custGeom>
              <a:avLst/>
              <a:gdLst/>
              <a:ahLst/>
              <a:cxnLst/>
              <a:rect l="l" t="t" r="r" b="b"/>
              <a:pathLst>
                <a:path w="457" h="420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416"/>
                  </a:cubicBezTo>
                  <a:cubicBezTo>
                    <a:pt x="195" y="419"/>
                    <a:pt x="207" y="420"/>
                    <a:pt x="219" y="420"/>
                  </a:cubicBezTo>
                  <a:cubicBezTo>
                    <a:pt x="302" y="420"/>
                    <a:pt x="391" y="355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6"/>
            <p:cNvSpPr/>
            <p:nvPr/>
          </p:nvSpPr>
          <p:spPr>
            <a:xfrm>
              <a:off x="6440325" y="1675275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6"/>
            <p:cNvSpPr/>
            <p:nvPr/>
          </p:nvSpPr>
          <p:spPr>
            <a:xfrm>
              <a:off x="6555025" y="161940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93" y="0"/>
                  </a:moveTo>
                  <a:cubicBezTo>
                    <a:pt x="114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49" y="350"/>
                    <a:pt x="161" y="351"/>
                    <a:pt x="173" y="351"/>
                  </a:cubicBezTo>
                  <a:cubicBezTo>
                    <a:pt x="251" y="351"/>
                    <a:pt x="323" y="289"/>
                    <a:pt x="343" y="210"/>
                  </a:cubicBezTo>
                  <a:cubicBezTo>
                    <a:pt x="365" y="119"/>
                    <a:pt x="320" y="27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6"/>
            <p:cNvSpPr/>
            <p:nvPr/>
          </p:nvSpPr>
          <p:spPr>
            <a:xfrm>
              <a:off x="6411775" y="1487550"/>
              <a:ext cx="7450" cy="6575"/>
            </a:xfrm>
            <a:custGeom>
              <a:avLst/>
              <a:gdLst/>
              <a:ahLst/>
              <a:cxnLst/>
              <a:rect l="l" t="t" r="r" b="b"/>
              <a:pathLst>
                <a:path w="298" h="263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6" y="22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6"/>
            <p:cNvSpPr/>
            <p:nvPr/>
          </p:nvSpPr>
          <p:spPr>
            <a:xfrm>
              <a:off x="6552175" y="1694725"/>
              <a:ext cx="10850" cy="9925"/>
            </a:xfrm>
            <a:custGeom>
              <a:avLst/>
              <a:gdLst/>
              <a:ahLst/>
              <a:cxnLst/>
              <a:rect l="l" t="t" r="r" b="b"/>
              <a:pathLst>
                <a:path w="434" h="397" extrusionOk="0">
                  <a:moveTo>
                    <a:pt x="231" y="0"/>
                  </a:moveTo>
                  <a:cubicBezTo>
                    <a:pt x="137" y="0"/>
                    <a:pt x="63" y="65"/>
                    <a:pt x="23" y="164"/>
                  </a:cubicBezTo>
                  <a:cubicBezTo>
                    <a:pt x="0" y="256"/>
                    <a:pt x="68" y="370"/>
                    <a:pt x="183" y="393"/>
                  </a:cubicBezTo>
                  <a:cubicBezTo>
                    <a:pt x="195" y="396"/>
                    <a:pt x="207" y="397"/>
                    <a:pt x="220" y="397"/>
                  </a:cubicBezTo>
                  <a:cubicBezTo>
                    <a:pt x="302" y="397"/>
                    <a:pt x="391" y="335"/>
                    <a:pt x="411" y="256"/>
                  </a:cubicBezTo>
                  <a:cubicBezTo>
                    <a:pt x="434" y="141"/>
                    <a:pt x="365" y="50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6"/>
            <p:cNvSpPr/>
            <p:nvPr/>
          </p:nvSpPr>
          <p:spPr>
            <a:xfrm>
              <a:off x="6418625" y="1541175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147" y="1"/>
                  </a:moveTo>
                  <a:cubicBezTo>
                    <a:pt x="86" y="1"/>
                    <a:pt x="24" y="45"/>
                    <a:pt x="24" y="121"/>
                  </a:cubicBezTo>
                  <a:cubicBezTo>
                    <a:pt x="1" y="189"/>
                    <a:pt x="47" y="258"/>
                    <a:pt x="115" y="280"/>
                  </a:cubicBezTo>
                  <a:cubicBezTo>
                    <a:pt x="127" y="284"/>
                    <a:pt x="140" y="286"/>
                    <a:pt x="153" y="286"/>
                  </a:cubicBezTo>
                  <a:cubicBezTo>
                    <a:pt x="214" y="286"/>
                    <a:pt x="279" y="245"/>
                    <a:pt x="298" y="189"/>
                  </a:cubicBezTo>
                  <a:cubicBezTo>
                    <a:pt x="298" y="98"/>
                    <a:pt x="252" y="29"/>
                    <a:pt x="183" y="7"/>
                  </a:cubicBezTo>
                  <a:cubicBezTo>
                    <a:pt x="172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6"/>
            <p:cNvSpPr/>
            <p:nvPr/>
          </p:nvSpPr>
          <p:spPr>
            <a:xfrm>
              <a:off x="5440575" y="100992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4"/>
                    <a:pt x="69" y="349"/>
                    <a:pt x="160" y="371"/>
                  </a:cubicBezTo>
                  <a:cubicBezTo>
                    <a:pt x="172" y="374"/>
                    <a:pt x="184" y="376"/>
                    <a:pt x="197" y="376"/>
                  </a:cubicBezTo>
                  <a:cubicBezTo>
                    <a:pt x="280" y="376"/>
                    <a:pt x="369" y="314"/>
                    <a:pt x="388" y="234"/>
                  </a:cubicBezTo>
                  <a:cubicBezTo>
                    <a:pt x="411" y="143"/>
                    <a:pt x="343" y="29"/>
                    <a:pt x="251" y="6"/>
                  </a:cubicBezTo>
                  <a:cubicBezTo>
                    <a:pt x="236" y="2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6"/>
            <p:cNvSpPr/>
            <p:nvPr/>
          </p:nvSpPr>
          <p:spPr>
            <a:xfrm>
              <a:off x="6499100" y="1836225"/>
              <a:ext cx="11425" cy="10525"/>
            </a:xfrm>
            <a:custGeom>
              <a:avLst/>
              <a:gdLst/>
              <a:ahLst/>
              <a:cxnLst/>
              <a:rect l="l" t="t" r="r" b="b"/>
              <a:pathLst>
                <a:path w="457" h="421" extrusionOk="0">
                  <a:moveTo>
                    <a:pt x="230" y="1"/>
                  </a:moveTo>
                  <a:cubicBezTo>
                    <a:pt x="132" y="1"/>
                    <a:pt x="43" y="66"/>
                    <a:pt x="23" y="165"/>
                  </a:cubicBezTo>
                  <a:cubicBezTo>
                    <a:pt x="0" y="279"/>
                    <a:pt x="69" y="370"/>
                    <a:pt x="160" y="416"/>
                  </a:cubicBezTo>
                  <a:cubicBezTo>
                    <a:pt x="175" y="419"/>
                    <a:pt x="190" y="420"/>
                    <a:pt x="204" y="420"/>
                  </a:cubicBezTo>
                  <a:cubicBezTo>
                    <a:pt x="302" y="420"/>
                    <a:pt x="391" y="356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6"/>
            <p:cNvSpPr/>
            <p:nvPr/>
          </p:nvSpPr>
          <p:spPr>
            <a:xfrm>
              <a:off x="6463725" y="1832800"/>
              <a:ext cx="8575" cy="5275"/>
            </a:xfrm>
            <a:custGeom>
              <a:avLst/>
              <a:gdLst/>
              <a:ahLst/>
              <a:cxnLst/>
              <a:rect l="l" t="t" r="r" b="b"/>
              <a:pathLst>
                <a:path w="343" h="211" extrusionOk="0">
                  <a:moveTo>
                    <a:pt x="154" y="1"/>
                  </a:moveTo>
                  <a:cubicBezTo>
                    <a:pt x="91" y="1"/>
                    <a:pt x="20" y="60"/>
                    <a:pt x="0" y="119"/>
                  </a:cubicBezTo>
                  <a:lnTo>
                    <a:pt x="320" y="211"/>
                  </a:lnTo>
                  <a:cubicBezTo>
                    <a:pt x="342" y="119"/>
                    <a:pt x="274" y="28"/>
                    <a:pt x="183" y="5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6"/>
            <p:cNvSpPr/>
            <p:nvPr/>
          </p:nvSpPr>
          <p:spPr>
            <a:xfrm>
              <a:off x="6851750" y="1438250"/>
              <a:ext cx="9725" cy="9100"/>
            </a:xfrm>
            <a:custGeom>
              <a:avLst/>
              <a:gdLst/>
              <a:ahLst/>
              <a:cxnLst/>
              <a:rect l="l" t="t" r="r" b="b"/>
              <a:pathLst>
                <a:path w="389" h="364" extrusionOk="0">
                  <a:moveTo>
                    <a:pt x="180" y="0"/>
                  </a:moveTo>
                  <a:cubicBezTo>
                    <a:pt x="101" y="0"/>
                    <a:pt x="41" y="58"/>
                    <a:pt x="23" y="129"/>
                  </a:cubicBezTo>
                  <a:cubicBezTo>
                    <a:pt x="0" y="243"/>
                    <a:pt x="46" y="335"/>
                    <a:pt x="160" y="357"/>
                  </a:cubicBezTo>
                  <a:cubicBezTo>
                    <a:pt x="175" y="361"/>
                    <a:pt x="191" y="363"/>
                    <a:pt x="205" y="363"/>
                  </a:cubicBezTo>
                  <a:cubicBezTo>
                    <a:pt x="280" y="363"/>
                    <a:pt x="346" y="316"/>
                    <a:pt x="366" y="220"/>
                  </a:cubicBezTo>
                  <a:cubicBezTo>
                    <a:pt x="388" y="129"/>
                    <a:pt x="343" y="38"/>
                    <a:pt x="251" y="15"/>
                  </a:cubicBezTo>
                  <a:cubicBezTo>
                    <a:pt x="226" y="5"/>
                    <a:pt x="202" y="0"/>
                    <a:pt x="18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6"/>
            <p:cNvSpPr/>
            <p:nvPr/>
          </p:nvSpPr>
          <p:spPr>
            <a:xfrm>
              <a:off x="6845475" y="1415650"/>
              <a:ext cx="9725" cy="9400"/>
            </a:xfrm>
            <a:custGeom>
              <a:avLst/>
              <a:gdLst/>
              <a:ahLst/>
              <a:cxnLst/>
              <a:rect l="l" t="t" r="r" b="b"/>
              <a:pathLst>
                <a:path w="389" h="376" extrusionOk="0">
                  <a:moveTo>
                    <a:pt x="183" y="0"/>
                  </a:moveTo>
                  <a:cubicBezTo>
                    <a:pt x="109" y="0"/>
                    <a:pt x="42" y="48"/>
                    <a:pt x="23" y="143"/>
                  </a:cubicBezTo>
                  <a:cubicBezTo>
                    <a:pt x="0" y="234"/>
                    <a:pt x="46" y="326"/>
                    <a:pt x="137" y="371"/>
                  </a:cubicBezTo>
                  <a:cubicBezTo>
                    <a:pt x="152" y="374"/>
                    <a:pt x="167" y="376"/>
                    <a:pt x="181" y="376"/>
                  </a:cubicBezTo>
                  <a:cubicBezTo>
                    <a:pt x="274" y="376"/>
                    <a:pt x="346" y="314"/>
                    <a:pt x="365" y="234"/>
                  </a:cubicBezTo>
                  <a:cubicBezTo>
                    <a:pt x="388" y="120"/>
                    <a:pt x="343" y="29"/>
                    <a:pt x="228" y="6"/>
                  </a:cubicBezTo>
                  <a:cubicBezTo>
                    <a:pt x="213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6"/>
            <p:cNvSpPr/>
            <p:nvPr/>
          </p:nvSpPr>
          <p:spPr>
            <a:xfrm>
              <a:off x="6867725" y="1599525"/>
              <a:ext cx="8000" cy="7600"/>
            </a:xfrm>
            <a:custGeom>
              <a:avLst/>
              <a:gdLst/>
              <a:ahLst/>
              <a:cxnLst/>
              <a:rect l="l" t="t" r="r" b="b"/>
              <a:pathLst>
                <a:path w="320" h="304" extrusionOk="0">
                  <a:moveTo>
                    <a:pt x="206" y="1"/>
                  </a:moveTo>
                  <a:cubicBezTo>
                    <a:pt x="115" y="1"/>
                    <a:pt x="46" y="46"/>
                    <a:pt x="23" y="115"/>
                  </a:cubicBezTo>
                  <a:cubicBezTo>
                    <a:pt x="0" y="206"/>
                    <a:pt x="46" y="297"/>
                    <a:pt x="115" y="297"/>
                  </a:cubicBezTo>
                  <a:cubicBezTo>
                    <a:pt x="131" y="301"/>
                    <a:pt x="147" y="303"/>
                    <a:pt x="163" y="303"/>
                  </a:cubicBezTo>
                  <a:cubicBezTo>
                    <a:pt x="236" y="303"/>
                    <a:pt x="301" y="262"/>
                    <a:pt x="320" y="206"/>
                  </a:cubicBezTo>
                  <a:cubicBezTo>
                    <a:pt x="320" y="115"/>
                    <a:pt x="274" y="24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6"/>
            <p:cNvSpPr/>
            <p:nvPr/>
          </p:nvSpPr>
          <p:spPr>
            <a:xfrm>
              <a:off x="6866575" y="1359725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cubicBezTo>
                    <a:pt x="1" y="212"/>
                    <a:pt x="46" y="280"/>
                    <a:pt x="115" y="303"/>
                  </a:cubicBezTo>
                  <a:cubicBezTo>
                    <a:pt x="131" y="307"/>
                    <a:pt x="146" y="309"/>
                    <a:pt x="162" y="309"/>
                  </a:cubicBezTo>
                  <a:cubicBezTo>
                    <a:pt x="236" y="309"/>
                    <a:pt x="301" y="264"/>
                    <a:pt x="320" y="189"/>
                  </a:cubicBezTo>
                  <a:cubicBezTo>
                    <a:pt x="343" y="97"/>
                    <a:pt x="297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6"/>
            <p:cNvSpPr/>
            <p:nvPr/>
          </p:nvSpPr>
          <p:spPr>
            <a:xfrm>
              <a:off x="6698825" y="1787725"/>
              <a:ext cx="10850" cy="10200"/>
            </a:xfrm>
            <a:custGeom>
              <a:avLst/>
              <a:gdLst/>
              <a:ahLst/>
              <a:cxnLst/>
              <a:rect l="l" t="t" r="r" b="b"/>
              <a:pathLst>
                <a:path w="434" h="408" extrusionOk="0">
                  <a:moveTo>
                    <a:pt x="230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84" y="403"/>
                    <a:pt x="209" y="407"/>
                    <a:pt x="232" y="407"/>
                  </a:cubicBezTo>
                  <a:cubicBezTo>
                    <a:pt x="319" y="407"/>
                    <a:pt x="393" y="346"/>
                    <a:pt x="411" y="256"/>
                  </a:cubicBezTo>
                  <a:cubicBezTo>
                    <a:pt x="434" y="142"/>
                    <a:pt x="388" y="28"/>
                    <a:pt x="274" y="5"/>
                  </a:cubicBezTo>
                  <a:cubicBezTo>
                    <a:pt x="259" y="2"/>
                    <a:pt x="245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6"/>
            <p:cNvSpPr/>
            <p:nvPr/>
          </p:nvSpPr>
          <p:spPr>
            <a:xfrm>
              <a:off x="6655450" y="151097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3" y="142"/>
                  </a:cubicBezTo>
                  <a:cubicBezTo>
                    <a:pt x="0" y="233"/>
                    <a:pt x="46" y="324"/>
                    <a:pt x="137" y="347"/>
                  </a:cubicBezTo>
                  <a:cubicBezTo>
                    <a:pt x="157" y="351"/>
                    <a:pt x="176" y="353"/>
                    <a:pt x="194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8" y="142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6"/>
            <p:cNvSpPr/>
            <p:nvPr/>
          </p:nvSpPr>
          <p:spPr>
            <a:xfrm>
              <a:off x="6597825" y="1354050"/>
              <a:ext cx="10275" cy="9400"/>
            </a:xfrm>
            <a:custGeom>
              <a:avLst/>
              <a:gdLst/>
              <a:ahLst/>
              <a:cxnLst/>
              <a:rect l="l" t="t" r="r" b="b"/>
              <a:pathLst>
                <a:path w="411" h="376" extrusionOk="0">
                  <a:moveTo>
                    <a:pt x="214" y="0"/>
                  </a:moveTo>
                  <a:cubicBezTo>
                    <a:pt x="131" y="0"/>
                    <a:pt x="43" y="63"/>
                    <a:pt x="23" y="142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9" y="374"/>
                    <a:pt x="197" y="376"/>
                    <a:pt x="215" y="376"/>
                  </a:cubicBezTo>
                  <a:cubicBezTo>
                    <a:pt x="302" y="376"/>
                    <a:pt x="369" y="328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6"/>
            <p:cNvSpPr/>
            <p:nvPr/>
          </p:nvSpPr>
          <p:spPr>
            <a:xfrm>
              <a:off x="6548175" y="12273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1" y="0"/>
                  </a:moveTo>
                  <a:cubicBezTo>
                    <a:pt x="97" y="0"/>
                    <a:pt x="43" y="62"/>
                    <a:pt x="23" y="142"/>
                  </a:cubicBezTo>
                  <a:cubicBezTo>
                    <a:pt x="0" y="210"/>
                    <a:pt x="46" y="301"/>
                    <a:pt x="137" y="324"/>
                  </a:cubicBezTo>
                  <a:cubicBezTo>
                    <a:pt x="153" y="328"/>
                    <a:pt x="169" y="330"/>
                    <a:pt x="184" y="330"/>
                  </a:cubicBezTo>
                  <a:cubicBezTo>
                    <a:pt x="258" y="330"/>
                    <a:pt x="324" y="286"/>
                    <a:pt x="343" y="210"/>
                  </a:cubicBezTo>
                  <a:cubicBezTo>
                    <a:pt x="365" y="119"/>
                    <a:pt x="297" y="27"/>
                    <a:pt x="206" y="5"/>
                  </a:cubicBezTo>
                  <a:cubicBezTo>
                    <a:pt x="194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6"/>
            <p:cNvSpPr/>
            <p:nvPr/>
          </p:nvSpPr>
          <p:spPr>
            <a:xfrm>
              <a:off x="6559000" y="1255075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03" y="1"/>
                  </a:moveTo>
                  <a:cubicBezTo>
                    <a:pt x="116" y="1"/>
                    <a:pt x="42" y="62"/>
                    <a:pt x="24" y="152"/>
                  </a:cubicBezTo>
                  <a:cubicBezTo>
                    <a:pt x="1" y="266"/>
                    <a:pt x="69" y="380"/>
                    <a:pt x="161" y="403"/>
                  </a:cubicBezTo>
                  <a:cubicBezTo>
                    <a:pt x="175" y="406"/>
                    <a:pt x="190" y="407"/>
                    <a:pt x="205" y="407"/>
                  </a:cubicBezTo>
                  <a:cubicBezTo>
                    <a:pt x="303" y="407"/>
                    <a:pt x="392" y="343"/>
                    <a:pt x="412" y="243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0" y="5"/>
                    <a:pt x="226" y="1"/>
                    <a:pt x="20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6"/>
            <p:cNvSpPr/>
            <p:nvPr/>
          </p:nvSpPr>
          <p:spPr>
            <a:xfrm>
              <a:off x="6533325" y="1229600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11" y="1"/>
                  </a:moveTo>
                  <a:cubicBezTo>
                    <a:pt x="68" y="1"/>
                    <a:pt x="19" y="38"/>
                    <a:pt x="1" y="75"/>
                  </a:cubicBezTo>
                  <a:cubicBezTo>
                    <a:pt x="1" y="144"/>
                    <a:pt x="24" y="212"/>
                    <a:pt x="92" y="212"/>
                  </a:cubicBezTo>
                  <a:cubicBezTo>
                    <a:pt x="100" y="217"/>
                    <a:pt x="110" y="218"/>
                    <a:pt x="119" y="218"/>
                  </a:cubicBezTo>
                  <a:cubicBezTo>
                    <a:pt x="161" y="218"/>
                    <a:pt x="210" y="181"/>
                    <a:pt x="229" y="144"/>
                  </a:cubicBezTo>
                  <a:cubicBezTo>
                    <a:pt x="252" y="75"/>
                    <a:pt x="206" y="7"/>
                    <a:pt x="138" y="7"/>
                  </a:cubicBezTo>
                  <a:cubicBezTo>
                    <a:pt x="129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6"/>
            <p:cNvSpPr/>
            <p:nvPr/>
          </p:nvSpPr>
          <p:spPr>
            <a:xfrm>
              <a:off x="6545875" y="12564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6" y="1"/>
                  </a:moveTo>
                  <a:cubicBezTo>
                    <a:pt x="85" y="1"/>
                    <a:pt x="20" y="42"/>
                    <a:pt x="1" y="98"/>
                  </a:cubicBezTo>
                  <a:cubicBezTo>
                    <a:pt x="1" y="167"/>
                    <a:pt x="47" y="258"/>
                    <a:pt x="115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6" y="223"/>
                    <a:pt x="275" y="167"/>
                  </a:cubicBezTo>
                  <a:cubicBezTo>
                    <a:pt x="298" y="98"/>
                    <a:pt x="252" y="30"/>
                    <a:pt x="184" y="7"/>
                  </a:cubicBezTo>
                  <a:cubicBezTo>
                    <a:pt x="171" y="3"/>
                    <a:pt x="159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6"/>
            <p:cNvSpPr/>
            <p:nvPr/>
          </p:nvSpPr>
          <p:spPr>
            <a:xfrm>
              <a:off x="6668575" y="17922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9"/>
                    <a:pt x="23" y="144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70" y="311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6"/>
            <p:cNvSpPr/>
            <p:nvPr/>
          </p:nvSpPr>
          <p:spPr>
            <a:xfrm>
              <a:off x="6445450" y="1343200"/>
              <a:ext cx="11450" cy="9975"/>
            </a:xfrm>
            <a:custGeom>
              <a:avLst/>
              <a:gdLst/>
              <a:ahLst/>
              <a:cxnLst/>
              <a:rect l="l" t="t" r="r" b="b"/>
              <a:pathLst>
                <a:path w="458" h="399" extrusionOk="0">
                  <a:moveTo>
                    <a:pt x="232" y="1"/>
                  </a:moveTo>
                  <a:cubicBezTo>
                    <a:pt x="138" y="1"/>
                    <a:pt x="63" y="66"/>
                    <a:pt x="24" y="165"/>
                  </a:cubicBezTo>
                  <a:cubicBezTo>
                    <a:pt x="1" y="256"/>
                    <a:pt x="69" y="370"/>
                    <a:pt x="183" y="393"/>
                  </a:cubicBezTo>
                  <a:cubicBezTo>
                    <a:pt x="199" y="397"/>
                    <a:pt x="214" y="399"/>
                    <a:pt x="230" y="399"/>
                  </a:cubicBezTo>
                  <a:cubicBezTo>
                    <a:pt x="310" y="399"/>
                    <a:pt x="393" y="351"/>
                    <a:pt x="412" y="256"/>
                  </a:cubicBezTo>
                  <a:cubicBezTo>
                    <a:pt x="457" y="142"/>
                    <a:pt x="389" y="51"/>
                    <a:pt x="275" y="5"/>
                  </a:cubicBezTo>
                  <a:cubicBezTo>
                    <a:pt x="260" y="2"/>
                    <a:pt x="245" y="1"/>
                    <a:pt x="2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6"/>
            <p:cNvSpPr/>
            <p:nvPr/>
          </p:nvSpPr>
          <p:spPr>
            <a:xfrm>
              <a:off x="6580125" y="13889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60" y="0"/>
                  </a:moveTo>
                  <a:cubicBezTo>
                    <a:pt x="92" y="0"/>
                    <a:pt x="46" y="23"/>
                    <a:pt x="23" y="91"/>
                  </a:cubicBezTo>
                  <a:cubicBezTo>
                    <a:pt x="0" y="137"/>
                    <a:pt x="46" y="183"/>
                    <a:pt x="92" y="206"/>
                  </a:cubicBezTo>
                  <a:cubicBezTo>
                    <a:pt x="104" y="210"/>
                    <a:pt x="116" y="212"/>
                    <a:pt x="127" y="212"/>
                  </a:cubicBezTo>
                  <a:cubicBezTo>
                    <a:pt x="176" y="212"/>
                    <a:pt x="210" y="174"/>
                    <a:pt x="229" y="137"/>
                  </a:cubicBezTo>
                  <a:cubicBezTo>
                    <a:pt x="252" y="69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6"/>
            <p:cNvSpPr/>
            <p:nvPr/>
          </p:nvSpPr>
          <p:spPr>
            <a:xfrm>
              <a:off x="6766150" y="1658150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1" y="212"/>
                    <a:pt x="46" y="281"/>
                    <a:pt x="137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3" y="121"/>
                    <a:pt x="297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6"/>
            <p:cNvSpPr/>
            <p:nvPr/>
          </p:nvSpPr>
          <p:spPr>
            <a:xfrm>
              <a:off x="6432900" y="10082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8" y="246"/>
                    <a:pt x="297" y="189"/>
                  </a:cubicBezTo>
                  <a:cubicBezTo>
                    <a:pt x="320" y="98"/>
                    <a:pt x="274" y="7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6"/>
            <p:cNvSpPr/>
            <p:nvPr/>
          </p:nvSpPr>
          <p:spPr>
            <a:xfrm>
              <a:off x="6571000" y="12998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5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26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6" y="291"/>
                    <a:pt x="365" y="212"/>
                  </a:cubicBezTo>
                  <a:cubicBezTo>
                    <a:pt x="388" y="121"/>
                    <a:pt x="343" y="29"/>
                    <a:pt x="251" y="6"/>
                  </a:cubicBezTo>
                  <a:cubicBezTo>
                    <a:pt x="232" y="3"/>
                    <a:pt x="213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6"/>
            <p:cNvSpPr/>
            <p:nvPr/>
          </p:nvSpPr>
          <p:spPr>
            <a:xfrm>
              <a:off x="6560725" y="127530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70" y="0"/>
                  </a:moveTo>
                  <a:cubicBezTo>
                    <a:pt x="97" y="0"/>
                    <a:pt x="43" y="60"/>
                    <a:pt x="23" y="119"/>
                  </a:cubicBezTo>
                  <a:cubicBezTo>
                    <a:pt x="0" y="210"/>
                    <a:pt x="46" y="279"/>
                    <a:pt x="115" y="302"/>
                  </a:cubicBezTo>
                  <a:cubicBezTo>
                    <a:pt x="130" y="306"/>
                    <a:pt x="146" y="308"/>
                    <a:pt x="161" y="308"/>
                  </a:cubicBezTo>
                  <a:cubicBezTo>
                    <a:pt x="234" y="308"/>
                    <a:pt x="297" y="263"/>
                    <a:pt x="297" y="188"/>
                  </a:cubicBezTo>
                  <a:cubicBezTo>
                    <a:pt x="320" y="119"/>
                    <a:pt x="274" y="28"/>
                    <a:pt x="206" y="5"/>
                  </a:cubicBezTo>
                  <a:cubicBezTo>
                    <a:pt x="194" y="2"/>
                    <a:pt x="182" y="0"/>
                    <a:pt x="17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6"/>
            <p:cNvSpPr/>
            <p:nvPr/>
          </p:nvSpPr>
          <p:spPr>
            <a:xfrm>
              <a:off x="6468850" y="109780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69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6"/>
            <p:cNvSpPr/>
            <p:nvPr/>
          </p:nvSpPr>
          <p:spPr>
            <a:xfrm>
              <a:off x="6707950" y="1377975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4" y="1"/>
                  </a:moveTo>
                  <a:cubicBezTo>
                    <a:pt x="125" y="1"/>
                    <a:pt x="42" y="48"/>
                    <a:pt x="23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6" y="353"/>
                    <a:pt x="192" y="355"/>
                    <a:pt x="209" y="355"/>
                  </a:cubicBezTo>
                  <a:cubicBezTo>
                    <a:pt x="288" y="355"/>
                    <a:pt x="369" y="310"/>
                    <a:pt x="388" y="235"/>
                  </a:cubicBezTo>
                  <a:cubicBezTo>
                    <a:pt x="411" y="121"/>
                    <a:pt x="343" y="29"/>
                    <a:pt x="251" y="7"/>
                  </a:cubicBezTo>
                  <a:cubicBezTo>
                    <a:pt x="236" y="3"/>
                    <a:pt x="220" y="1"/>
                    <a:pt x="20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6"/>
            <p:cNvSpPr/>
            <p:nvPr/>
          </p:nvSpPr>
          <p:spPr>
            <a:xfrm>
              <a:off x="5839450" y="1408225"/>
              <a:ext cx="9150" cy="7725"/>
            </a:xfrm>
            <a:custGeom>
              <a:avLst/>
              <a:gdLst/>
              <a:ahLst/>
              <a:cxnLst/>
              <a:rect l="l" t="t" r="r" b="b"/>
              <a:pathLst>
                <a:path w="366" h="309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37" y="303"/>
                  </a:cubicBezTo>
                  <a:cubicBezTo>
                    <a:pt x="153" y="307"/>
                    <a:pt x="170" y="309"/>
                    <a:pt x="185" y="309"/>
                  </a:cubicBezTo>
                  <a:cubicBezTo>
                    <a:pt x="259" y="309"/>
                    <a:pt x="324" y="268"/>
                    <a:pt x="343" y="212"/>
                  </a:cubicBezTo>
                  <a:cubicBezTo>
                    <a:pt x="365" y="120"/>
                    <a:pt x="297" y="29"/>
                    <a:pt x="228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6"/>
            <p:cNvSpPr/>
            <p:nvPr/>
          </p:nvSpPr>
          <p:spPr>
            <a:xfrm>
              <a:off x="5954700" y="1343200"/>
              <a:ext cx="9725" cy="9375"/>
            </a:xfrm>
            <a:custGeom>
              <a:avLst/>
              <a:gdLst/>
              <a:ahLst/>
              <a:cxnLst/>
              <a:rect l="l" t="t" r="r" b="b"/>
              <a:pathLst>
                <a:path w="389" h="375" extrusionOk="0">
                  <a:moveTo>
                    <a:pt x="193" y="1"/>
                  </a:moveTo>
                  <a:cubicBezTo>
                    <a:pt x="115" y="1"/>
                    <a:pt x="44" y="63"/>
                    <a:pt x="24" y="142"/>
                  </a:cubicBezTo>
                  <a:cubicBezTo>
                    <a:pt x="1" y="233"/>
                    <a:pt x="47" y="348"/>
                    <a:pt x="161" y="370"/>
                  </a:cubicBezTo>
                  <a:cubicBezTo>
                    <a:pt x="173" y="373"/>
                    <a:pt x="185" y="375"/>
                    <a:pt x="197" y="375"/>
                  </a:cubicBezTo>
                  <a:cubicBezTo>
                    <a:pt x="275" y="375"/>
                    <a:pt x="346" y="313"/>
                    <a:pt x="366" y="233"/>
                  </a:cubicBezTo>
                  <a:cubicBezTo>
                    <a:pt x="389" y="142"/>
                    <a:pt x="343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6"/>
            <p:cNvSpPr/>
            <p:nvPr/>
          </p:nvSpPr>
          <p:spPr>
            <a:xfrm>
              <a:off x="6616075" y="1591975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24" y="0"/>
                  </a:moveTo>
                  <a:cubicBezTo>
                    <a:pt x="70" y="0"/>
                    <a:pt x="23" y="41"/>
                    <a:pt x="23" y="97"/>
                  </a:cubicBezTo>
                  <a:cubicBezTo>
                    <a:pt x="0" y="166"/>
                    <a:pt x="46" y="211"/>
                    <a:pt x="92" y="234"/>
                  </a:cubicBezTo>
                  <a:cubicBezTo>
                    <a:pt x="104" y="238"/>
                    <a:pt x="116" y="240"/>
                    <a:pt x="128" y="240"/>
                  </a:cubicBezTo>
                  <a:cubicBezTo>
                    <a:pt x="183" y="240"/>
                    <a:pt x="233" y="199"/>
                    <a:pt x="252" y="143"/>
                  </a:cubicBezTo>
                  <a:cubicBezTo>
                    <a:pt x="274" y="97"/>
                    <a:pt x="229" y="29"/>
                    <a:pt x="160" y="6"/>
                  </a:cubicBezTo>
                  <a:cubicBezTo>
                    <a:pt x="148" y="2"/>
                    <a:pt x="136" y="0"/>
                    <a:pt x="12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6"/>
            <p:cNvSpPr/>
            <p:nvPr/>
          </p:nvSpPr>
          <p:spPr>
            <a:xfrm>
              <a:off x="6589250" y="14795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4" y="1"/>
                  </a:moveTo>
                  <a:cubicBezTo>
                    <a:pt x="109" y="1"/>
                    <a:pt x="43" y="48"/>
                    <a:pt x="23" y="143"/>
                  </a:cubicBezTo>
                  <a:cubicBezTo>
                    <a:pt x="1" y="235"/>
                    <a:pt x="46" y="326"/>
                    <a:pt x="138" y="349"/>
                  </a:cubicBezTo>
                  <a:cubicBezTo>
                    <a:pt x="150" y="352"/>
                    <a:pt x="162" y="353"/>
                    <a:pt x="175" y="353"/>
                  </a:cubicBezTo>
                  <a:cubicBezTo>
                    <a:pt x="257" y="353"/>
                    <a:pt x="346" y="291"/>
                    <a:pt x="366" y="212"/>
                  </a:cubicBezTo>
                  <a:cubicBezTo>
                    <a:pt x="389" y="121"/>
                    <a:pt x="320" y="29"/>
                    <a:pt x="229" y="6"/>
                  </a:cubicBezTo>
                  <a:cubicBezTo>
                    <a:pt x="214" y="3"/>
                    <a:pt x="198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6"/>
            <p:cNvSpPr/>
            <p:nvPr/>
          </p:nvSpPr>
          <p:spPr>
            <a:xfrm>
              <a:off x="6485400" y="153490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7" y="1"/>
                  </a:moveTo>
                  <a:cubicBezTo>
                    <a:pt x="92" y="1"/>
                    <a:pt x="42" y="41"/>
                    <a:pt x="23" y="98"/>
                  </a:cubicBezTo>
                  <a:cubicBezTo>
                    <a:pt x="0" y="166"/>
                    <a:pt x="46" y="258"/>
                    <a:pt x="115" y="280"/>
                  </a:cubicBezTo>
                  <a:cubicBezTo>
                    <a:pt x="130" y="284"/>
                    <a:pt x="145" y="286"/>
                    <a:pt x="159" y="286"/>
                  </a:cubicBezTo>
                  <a:cubicBezTo>
                    <a:pt x="228" y="286"/>
                    <a:pt x="278" y="242"/>
                    <a:pt x="297" y="166"/>
                  </a:cubicBezTo>
                  <a:cubicBezTo>
                    <a:pt x="320" y="98"/>
                    <a:pt x="274" y="6"/>
                    <a:pt x="183" y="6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6"/>
            <p:cNvSpPr/>
            <p:nvPr/>
          </p:nvSpPr>
          <p:spPr>
            <a:xfrm>
              <a:off x="5448000" y="1569150"/>
              <a:ext cx="7425" cy="4725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125" y="0"/>
                  </a:moveTo>
                  <a:cubicBezTo>
                    <a:pt x="69" y="0"/>
                    <a:pt x="19" y="44"/>
                    <a:pt x="0" y="120"/>
                  </a:cubicBezTo>
                  <a:lnTo>
                    <a:pt x="274" y="189"/>
                  </a:lnTo>
                  <a:cubicBezTo>
                    <a:pt x="297" y="120"/>
                    <a:pt x="251" y="29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6"/>
            <p:cNvSpPr/>
            <p:nvPr/>
          </p:nvSpPr>
          <p:spPr>
            <a:xfrm>
              <a:off x="6871725" y="17158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8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57"/>
                    <a:pt x="114" y="280"/>
                  </a:cubicBezTo>
                  <a:cubicBezTo>
                    <a:pt x="130" y="284"/>
                    <a:pt x="146" y="286"/>
                    <a:pt x="161" y="286"/>
                  </a:cubicBezTo>
                  <a:cubicBezTo>
                    <a:pt x="228" y="286"/>
                    <a:pt x="278" y="245"/>
                    <a:pt x="297" y="189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6"/>
            <p:cNvSpPr/>
            <p:nvPr/>
          </p:nvSpPr>
          <p:spPr>
            <a:xfrm>
              <a:off x="6868300" y="174432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11" y="0"/>
                  </a:moveTo>
                  <a:cubicBezTo>
                    <a:pt x="69" y="0"/>
                    <a:pt x="19" y="41"/>
                    <a:pt x="0" y="98"/>
                  </a:cubicBezTo>
                  <a:cubicBezTo>
                    <a:pt x="0" y="143"/>
                    <a:pt x="23" y="212"/>
                    <a:pt x="92" y="235"/>
                  </a:cubicBezTo>
                  <a:cubicBezTo>
                    <a:pt x="137" y="235"/>
                    <a:pt x="206" y="212"/>
                    <a:pt x="228" y="143"/>
                  </a:cubicBezTo>
                  <a:cubicBezTo>
                    <a:pt x="251" y="75"/>
                    <a:pt x="206" y="29"/>
                    <a:pt x="137" y="6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6"/>
            <p:cNvSpPr/>
            <p:nvPr/>
          </p:nvSpPr>
          <p:spPr>
            <a:xfrm>
              <a:off x="6243450" y="1783175"/>
              <a:ext cx="10875" cy="6400"/>
            </a:xfrm>
            <a:custGeom>
              <a:avLst/>
              <a:gdLst/>
              <a:ahLst/>
              <a:cxnLst/>
              <a:rect l="l" t="t" r="r" b="b"/>
              <a:pathLst>
                <a:path w="435" h="256" extrusionOk="0">
                  <a:moveTo>
                    <a:pt x="209" y="0"/>
                  </a:moveTo>
                  <a:cubicBezTo>
                    <a:pt x="115" y="0"/>
                    <a:pt x="40" y="65"/>
                    <a:pt x="1" y="164"/>
                  </a:cubicBezTo>
                  <a:lnTo>
                    <a:pt x="389" y="256"/>
                  </a:lnTo>
                  <a:cubicBezTo>
                    <a:pt x="434" y="141"/>
                    <a:pt x="366" y="27"/>
                    <a:pt x="252" y="4"/>
                  </a:cubicBezTo>
                  <a:cubicBezTo>
                    <a:pt x="237" y="2"/>
                    <a:pt x="222" y="0"/>
                    <a:pt x="20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6"/>
            <p:cNvSpPr/>
            <p:nvPr/>
          </p:nvSpPr>
          <p:spPr>
            <a:xfrm>
              <a:off x="5840575" y="1121200"/>
              <a:ext cx="8025" cy="7700"/>
            </a:xfrm>
            <a:custGeom>
              <a:avLst/>
              <a:gdLst/>
              <a:ahLst/>
              <a:cxnLst/>
              <a:rect l="l" t="t" r="r" b="b"/>
              <a:pathLst>
                <a:path w="321" h="308" extrusionOk="0">
                  <a:moveTo>
                    <a:pt x="161" y="0"/>
                  </a:moveTo>
                  <a:cubicBezTo>
                    <a:pt x="93" y="0"/>
                    <a:pt x="43" y="45"/>
                    <a:pt x="24" y="120"/>
                  </a:cubicBezTo>
                  <a:cubicBezTo>
                    <a:pt x="1" y="189"/>
                    <a:pt x="47" y="280"/>
                    <a:pt x="138" y="303"/>
                  </a:cubicBezTo>
                  <a:cubicBezTo>
                    <a:pt x="147" y="306"/>
                    <a:pt x="157" y="307"/>
                    <a:pt x="166" y="307"/>
                  </a:cubicBezTo>
                  <a:cubicBezTo>
                    <a:pt x="230" y="307"/>
                    <a:pt x="301" y="248"/>
                    <a:pt x="320" y="189"/>
                  </a:cubicBezTo>
                  <a:cubicBezTo>
                    <a:pt x="320" y="97"/>
                    <a:pt x="275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6"/>
            <p:cNvSpPr/>
            <p:nvPr/>
          </p:nvSpPr>
          <p:spPr>
            <a:xfrm>
              <a:off x="5744725" y="1028750"/>
              <a:ext cx="8000" cy="7700"/>
            </a:xfrm>
            <a:custGeom>
              <a:avLst/>
              <a:gdLst/>
              <a:ahLst/>
              <a:cxnLst/>
              <a:rect l="l" t="t" r="r" b="b"/>
              <a:pathLst>
                <a:path w="320" h="308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0"/>
                    <a:pt x="114" y="303"/>
                  </a:cubicBezTo>
                  <a:cubicBezTo>
                    <a:pt x="127" y="306"/>
                    <a:pt x="139" y="308"/>
                    <a:pt x="151" y="308"/>
                  </a:cubicBezTo>
                  <a:cubicBezTo>
                    <a:pt x="228" y="308"/>
                    <a:pt x="297" y="248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6"/>
            <p:cNvSpPr/>
            <p:nvPr/>
          </p:nvSpPr>
          <p:spPr>
            <a:xfrm>
              <a:off x="6021475" y="1322675"/>
              <a:ext cx="10300" cy="9400"/>
            </a:xfrm>
            <a:custGeom>
              <a:avLst/>
              <a:gdLst/>
              <a:ahLst/>
              <a:cxnLst/>
              <a:rect l="l" t="t" r="r" b="b"/>
              <a:pathLst>
                <a:path w="412" h="376" extrusionOk="0">
                  <a:moveTo>
                    <a:pt x="215" y="0"/>
                  </a:moveTo>
                  <a:cubicBezTo>
                    <a:pt x="132" y="0"/>
                    <a:pt x="43" y="62"/>
                    <a:pt x="23" y="141"/>
                  </a:cubicBezTo>
                  <a:cubicBezTo>
                    <a:pt x="0" y="256"/>
                    <a:pt x="69" y="347"/>
                    <a:pt x="160" y="370"/>
                  </a:cubicBezTo>
                  <a:cubicBezTo>
                    <a:pt x="175" y="373"/>
                    <a:pt x="191" y="375"/>
                    <a:pt x="207" y="375"/>
                  </a:cubicBezTo>
                  <a:cubicBezTo>
                    <a:pt x="287" y="375"/>
                    <a:pt x="369" y="328"/>
                    <a:pt x="389" y="233"/>
                  </a:cubicBezTo>
                  <a:cubicBezTo>
                    <a:pt x="411" y="141"/>
                    <a:pt x="366" y="27"/>
                    <a:pt x="252" y="4"/>
                  </a:cubicBezTo>
                  <a:cubicBezTo>
                    <a:pt x="240" y="1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6"/>
            <p:cNvSpPr/>
            <p:nvPr/>
          </p:nvSpPr>
          <p:spPr>
            <a:xfrm>
              <a:off x="5918750" y="1214250"/>
              <a:ext cx="9175" cy="8800"/>
            </a:xfrm>
            <a:custGeom>
              <a:avLst/>
              <a:gdLst/>
              <a:ahLst/>
              <a:cxnLst/>
              <a:rect l="l" t="t" r="r" b="b"/>
              <a:pathLst>
                <a:path w="367" h="352" extrusionOk="0">
                  <a:moveTo>
                    <a:pt x="193" y="0"/>
                  </a:moveTo>
                  <a:cubicBezTo>
                    <a:pt x="115" y="0"/>
                    <a:pt x="44" y="62"/>
                    <a:pt x="24" y="142"/>
                  </a:cubicBezTo>
                  <a:cubicBezTo>
                    <a:pt x="1" y="233"/>
                    <a:pt x="47" y="324"/>
                    <a:pt x="138" y="347"/>
                  </a:cubicBezTo>
                  <a:cubicBezTo>
                    <a:pt x="150" y="350"/>
                    <a:pt x="162" y="351"/>
                    <a:pt x="174" y="351"/>
                  </a:cubicBezTo>
                  <a:cubicBezTo>
                    <a:pt x="252" y="351"/>
                    <a:pt x="323" y="289"/>
                    <a:pt x="343" y="210"/>
                  </a:cubicBezTo>
                  <a:cubicBezTo>
                    <a:pt x="366" y="119"/>
                    <a:pt x="298" y="27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6"/>
            <p:cNvSpPr/>
            <p:nvPr/>
          </p:nvSpPr>
          <p:spPr>
            <a:xfrm>
              <a:off x="6280550" y="177860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4" y="0"/>
                    <a:pt x="43" y="63"/>
                    <a:pt x="23" y="142"/>
                  </a:cubicBezTo>
                  <a:cubicBezTo>
                    <a:pt x="0" y="233"/>
                    <a:pt x="69" y="324"/>
                    <a:pt x="160" y="347"/>
                  </a:cubicBezTo>
                  <a:cubicBezTo>
                    <a:pt x="169" y="350"/>
                    <a:pt x="179" y="352"/>
                    <a:pt x="189" y="352"/>
                  </a:cubicBezTo>
                  <a:cubicBezTo>
                    <a:pt x="257" y="352"/>
                    <a:pt x="346" y="290"/>
                    <a:pt x="365" y="210"/>
                  </a:cubicBezTo>
                  <a:cubicBezTo>
                    <a:pt x="388" y="119"/>
                    <a:pt x="320" y="28"/>
                    <a:pt x="228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6"/>
            <p:cNvSpPr/>
            <p:nvPr/>
          </p:nvSpPr>
          <p:spPr>
            <a:xfrm>
              <a:off x="5959275" y="14321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1" y="144"/>
                    <a:pt x="46" y="190"/>
                    <a:pt x="92" y="212"/>
                  </a:cubicBezTo>
                  <a:cubicBezTo>
                    <a:pt x="104" y="217"/>
                    <a:pt x="117" y="218"/>
                    <a:pt x="129" y="218"/>
                  </a:cubicBezTo>
                  <a:cubicBezTo>
                    <a:pt x="183" y="218"/>
                    <a:pt x="229" y="181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6"/>
            <p:cNvSpPr/>
            <p:nvPr/>
          </p:nvSpPr>
          <p:spPr>
            <a:xfrm>
              <a:off x="5970125" y="14226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1"/>
                  </a:moveTo>
                  <a:cubicBezTo>
                    <a:pt x="92" y="1"/>
                    <a:pt x="23" y="24"/>
                    <a:pt x="23" y="92"/>
                  </a:cubicBezTo>
                  <a:cubicBezTo>
                    <a:pt x="0" y="161"/>
                    <a:pt x="46" y="229"/>
                    <a:pt x="92" y="252"/>
                  </a:cubicBezTo>
                  <a:cubicBezTo>
                    <a:pt x="104" y="256"/>
                    <a:pt x="116" y="258"/>
                    <a:pt x="128" y="258"/>
                  </a:cubicBezTo>
                  <a:cubicBezTo>
                    <a:pt x="183" y="258"/>
                    <a:pt x="232" y="217"/>
                    <a:pt x="251" y="161"/>
                  </a:cubicBezTo>
                  <a:cubicBezTo>
                    <a:pt x="274" y="92"/>
                    <a:pt x="228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6"/>
            <p:cNvSpPr/>
            <p:nvPr/>
          </p:nvSpPr>
          <p:spPr>
            <a:xfrm>
              <a:off x="6725625" y="1401950"/>
              <a:ext cx="10875" cy="9400"/>
            </a:xfrm>
            <a:custGeom>
              <a:avLst/>
              <a:gdLst/>
              <a:ahLst/>
              <a:cxnLst/>
              <a:rect l="l" t="t" r="r" b="b"/>
              <a:pathLst>
                <a:path w="435" h="376" extrusionOk="0">
                  <a:moveTo>
                    <a:pt x="220" y="0"/>
                  </a:moveTo>
                  <a:cubicBezTo>
                    <a:pt x="132" y="0"/>
                    <a:pt x="66" y="48"/>
                    <a:pt x="47" y="143"/>
                  </a:cubicBezTo>
                  <a:cubicBezTo>
                    <a:pt x="1" y="234"/>
                    <a:pt x="69" y="349"/>
                    <a:pt x="161" y="371"/>
                  </a:cubicBezTo>
                  <a:cubicBezTo>
                    <a:pt x="176" y="374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4"/>
                  </a:cubicBezTo>
                  <a:cubicBezTo>
                    <a:pt x="435" y="120"/>
                    <a:pt x="366" y="29"/>
                    <a:pt x="275" y="6"/>
                  </a:cubicBezTo>
                  <a:cubicBezTo>
                    <a:pt x="256" y="2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6"/>
            <p:cNvSpPr/>
            <p:nvPr/>
          </p:nvSpPr>
          <p:spPr>
            <a:xfrm>
              <a:off x="6704525" y="1685550"/>
              <a:ext cx="10300" cy="8875"/>
            </a:xfrm>
            <a:custGeom>
              <a:avLst/>
              <a:gdLst/>
              <a:ahLst/>
              <a:cxnLst/>
              <a:rect l="l" t="t" r="r" b="b"/>
              <a:pathLst>
                <a:path w="412" h="355" extrusionOk="0">
                  <a:moveTo>
                    <a:pt x="206" y="1"/>
                  </a:moveTo>
                  <a:cubicBezTo>
                    <a:pt x="132" y="1"/>
                    <a:pt x="65" y="48"/>
                    <a:pt x="46" y="143"/>
                  </a:cubicBezTo>
                  <a:cubicBezTo>
                    <a:pt x="0" y="235"/>
                    <a:pt x="69" y="326"/>
                    <a:pt x="160" y="349"/>
                  </a:cubicBezTo>
                  <a:cubicBezTo>
                    <a:pt x="175" y="353"/>
                    <a:pt x="191" y="354"/>
                    <a:pt x="207" y="354"/>
                  </a:cubicBezTo>
                  <a:cubicBezTo>
                    <a:pt x="287" y="354"/>
                    <a:pt x="369" y="307"/>
                    <a:pt x="388" y="212"/>
                  </a:cubicBezTo>
                  <a:cubicBezTo>
                    <a:pt x="411" y="120"/>
                    <a:pt x="343" y="29"/>
                    <a:pt x="251" y="6"/>
                  </a:cubicBezTo>
                  <a:cubicBezTo>
                    <a:pt x="236" y="3"/>
                    <a:pt x="221" y="1"/>
                    <a:pt x="2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6"/>
            <p:cNvSpPr/>
            <p:nvPr/>
          </p:nvSpPr>
          <p:spPr>
            <a:xfrm>
              <a:off x="6188100" y="151895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1"/>
                  </a:moveTo>
                  <a:cubicBezTo>
                    <a:pt x="137" y="1"/>
                    <a:pt x="63" y="63"/>
                    <a:pt x="23" y="142"/>
                  </a:cubicBezTo>
                  <a:cubicBezTo>
                    <a:pt x="0" y="256"/>
                    <a:pt x="69" y="371"/>
                    <a:pt x="183" y="393"/>
                  </a:cubicBezTo>
                  <a:cubicBezTo>
                    <a:pt x="195" y="396"/>
                    <a:pt x="207" y="398"/>
                    <a:pt x="220" y="398"/>
                  </a:cubicBezTo>
                  <a:cubicBezTo>
                    <a:pt x="303" y="398"/>
                    <a:pt x="391" y="336"/>
                    <a:pt x="411" y="256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6"/>
            <p:cNvSpPr/>
            <p:nvPr/>
          </p:nvSpPr>
          <p:spPr>
            <a:xfrm>
              <a:off x="6388400" y="15909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0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2" y="255"/>
                    <a:pt x="132" y="257"/>
                    <a:pt x="142" y="257"/>
                  </a:cubicBezTo>
                  <a:cubicBezTo>
                    <a:pt x="189" y="257"/>
                    <a:pt x="251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6"/>
            <p:cNvSpPr/>
            <p:nvPr/>
          </p:nvSpPr>
          <p:spPr>
            <a:xfrm>
              <a:off x="6388400" y="1611975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0" y="0"/>
                  </a:moveTo>
                  <a:cubicBezTo>
                    <a:pt x="132" y="0"/>
                    <a:pt x="43" y="65"/>
                    <a:pt x="23" y="165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7"/>
                    <a:pt x="214" y="399"/>
                    <a:pt x="230" y="399"/>
                  </a:cubicBezTo>
                  <a:cubicBezTo>
                    <a:pt x="310" y="399"/>
                    <a:pt x="392" y="351"/>
                    <a:pt x="411" y="256"/>
                  </a:cubicBezTo>
                  <a:cubicBezTo>
                    <a:pt x="457" y="142"/>
                    <a:pt x="388" y="28"/>
                    <a:pt x="274" y="5"/>
                  </a:cubicBezTo>
                  <a:cubicBezTo>
                    <a:pt x="259" y="2"/>
                    <a:pt x="245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6"/>
            <p:cNvSpPr/>
            <p:nvPr/>
          </p:nvSpPr>
          <p:spPr>
            <a:xfrm>
              <a:off x="6497375" y="1253000"/>
              <a:ext cx="6875" cy="5900"/>
            </a:xfrm>
            <a:custGeom>
              <a:avLst/>
              <a:gdLst/>
              <a:ahLst/>
              <a:cxnLst/>
              <a:rect l="l" t="t" r="r" b="b"/>
              <a:pathLst>
                <a:path w="275" h="236" extrusionOk="0">
                  <a:moveTo>
                    <a:pt x="134" y="1"/>
                  </a:moveTo>
                  <a:cubicBezTo>
                    <a:pt x="91" y="1"/>
                    <a:pt x="42" y="38"/>
                    <a:pt x="24" y="75"/>
                  </a:cubicBezTo>
                  <a:cubicBezTo>
                    <a:pt x="1" y="144"/>
                    <a:pt x="46" y="212"/>
                    <a:pt x="115" y="235"/>
                  </a:cubicBezTo>
                  <a:cubicBezTo>
                    <a:pt x="161" y="235"/>
                    <a:pt x="229" y="212"/>
                    <a:pt x="252" y="144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6"/>
            <p:cNvSpPr/>
            <p:nvPr/>
          </p:nvSpPr>
          <p:spPr>
            <a:xfrm>
              <a:off x="6746750" y="1478400"/>
              <a:ext cx="9150" cy="8325"/>
            </a:xfrm>
            <a:custGeom>
              <a:avLst/>
              <a:gdLst/>
              <a:ahLst/>
              <a:cxnLst/>
              <a:rect l="l" t="t" r="r" b="b"/>
              <a:pathLst>
                <a:path w="366" h="333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30"/>
                    <a:pt x="229" y="7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6"/>
            <p:cNvSpPr/>
            <p:nvPr/>
          </p:nvSpPr>
          <p:spPr>
            <a:xfrm>
              <a:off x="6710800" y="1642750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45" y="1"/>
                  </a:moveTo>
                  <a:cubicBezTo>
                    <a:pt x="85" y="1"/>
                    <a:pt x="23" y="41"/>
                    <a:pt x="23" y="98"/>
                  </a:cubicBezTo>
                  <a:cubicBezTo>
                    <a:pt x="0" y="189"/>
                    <a:pt x="46" y="258"/>
                    <a:pt x="115" y="280"/>
                  </a:cubicBezTo>
                  <a:cubicBezTo>
                    <a:pt x="126" y="284"/>
                    <a:pt x="139" y="286"/>
                    <a:pt x="151" y="286"/>
                  </a:cubicBezTo>
                  <a:cubicBezTo>
                    <a:pt x="212" y="286"/>
                    <a:pt x="278" y="242"/>
                    <a:pt x="297" y="166"/>
                  </a:cubicBezTo>
                  <a:cubicBezTo>
                    <a:pt x="320" y="98"/>
                    <a:pt x="274" y="29"/>
                    <a:pt x="183" y="6"/>
                  </a:cubicBezTo>
                  <a:cubicBezTo>
                    <a:pt x="171" y="2"/>
                    <a:pt x="158" y="1"/>
                    <a:pt x="14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6"/>
            <p:cNvSpPr/>
            <p:nvPr/>
          </p:nvSpPr>
          <p:spPr>
            <a:xfrm>
              <a:off x="6239450" y="1672575"/>
              <a:ext cx="8025" cy="755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206" y="0"/>
                  </a:moveTo>
                  <a:cubicBezTo>
                    <a:pt x="138" y="0"/>
                    <a:pt x="46" y="46"/>
                    <a:pt x="24" y="114"/>
                  </a:cubicBezTo>
                  <a:cubicBezTo>
                    <a:pt x="1" y="183"/>
                    <a:pt x="46" y="274"/>
                    <a:pt x="138" y="297"/>
                  </a:cubicBezTo>
                  <a:cubicBezTo>
                    <a:pt x="147" y="300"/>
                    <a:pt x="156" y="302"/>
                    <a:pt x="166" y="302"/>
                  </a:cubicBezTo>
                  <a:cubicBezTo>
                    <a:pt x="229" y="302"/>
                    <a:pt x="297" y="242"/>
                    <a:pt x="297" y="183"/>
                  </a:cubicBezTo>
                  <a:cubicBezTo>
                    <a:pt x="320" y="114"/>
                    <a:pt x="275" y="23"/>
                    <a:pt x="2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6"/>
            <p:cNvSpPr/>
            <p:nvPr/>
          </p:nvSpPr>
          <p:spPr>
            <a:xfrm>
              <a:off x="6507075" y="1246725"/>
              <a:ext cx="11450" cy="10250"/>
            </a:xfrm>
            <a:custGeom>
              <a:avLst/>
              <a:gdLst/>
              <a:ahLst/>
              <a:cxnLst/>
              <a:rect l="l" t="t" r="r" b="b"/>
              <a:pathLst>
                <a:path w="458" h="410" extrusionOk="0">
                  <a:moveTo>
                    <a:pt x="218" y="1"/>
                  </a:moveTo>
                  <a:cubicBezTo>
                    <a:pt x="125" y="1"/>
                    <a:pt x="43" y="49"/>
                    <a:pt x="24" y="144"/>
                  </a:cubicBezTo>
                  <a:cubicBezTo>
                    <a:pt x="1" y="258"/>
                    <a:pt x="69" y="372"/>
                    <a:pt x="161" y="395"/>
                  </a:cubicBezTo>
                  <a:cubicBezTo>
                    <a:pt x="185" y="404"/>
                    <a:pt x="209" y="409"/>
                    <a:pt x="233" y="409"/>
                  </a:cubicBezTo>
                  <a:cubicBezTo>
                    <a:pt x="319" y="409"/>
                    <a:pt x="394" y="348"/>
                    <a:pt x="412" y="258"/>
                  </a:cubicBezTo>
                  <a:cubicBezTo>
                    <a:pt x="457" y="144"/>
                    <a:pt x="389" y="30"/>
                    <a:pt x="275" y="7"/>
                  </a:cubicBezTo>
                  <a:cubicBezTo>
                    <a:pt x="256" y="3"/>
                    <a:pt x="237" y="1"/>
                    <a:pt x="21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6"/>
            <p:cNvSpPr/>
            <p:nvPr/>
          </p:nvSpPr>
          <p:spPr>
            <a:xfrm>
              <a:off x="5658550" y="1606225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6"/>
                    <a:pt x="46" y="235"/>
                    <a:pt x="115" y="258"/>
                  </a:cubicBezTo>
                  <a:cubicBezTo>
                    <a:pt x="131" y="262"/>
                    <a:pt x="146" y="264"/>
                    <a:pt x="161" y="264"/>
                  </a:cubicBezTo>
                  <a:cubicBezTo>
                    <a:pt x="228" y="264"/>
                    <a:pt x="274" y="223"/>
                    <a:pt x="274" y="166"/>
                  </a:cubicBezTo>
                  <a:cubicBezTo>
                    <a:pt x="297" y="98"/>
                    <a:pt x="252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6"/>
            <p:cNvSpPr/>
            <p:nvPr/>
          </p:nvSpPr>
          <p:spPr>
            <a:xfrm>
              <a:off x="6769000" y="155787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5"/>
                  </a:cubicBezTo>
                  <a:cubicBezTo>
                    <a:pt x="1" y="183"/>
                    <a:pt x="46" y="252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6"/>
            <p:cNvSpPr/>
            <p:nvPr/>
          </p:nvSpPr>
          <p:spPr>
            <a:xfrm>
              <a:off x="6642325" y="148355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2"/>
                    <a:pt x="69" y="303"/>
                    <a:pt x="160" y="326"/>
                  </a:cubicBezTo>
                  <a:cubicBezTo>
                    <a:pt x="172" y="329"/>
                    <a:pt x="184" y="330"/>
                    <a:pt x="196" y="330"/>
                  </a:cubicBezTo>
                  <a:cubicBezTo>
                    <a:pt x="269" y="330"/>
                    <a:pt x="323" y="271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6"/>
            <p:cNvSpPr/>
            <p:nvPr/>
          </p:nvSpPr>
          <p:spPr>
            <a:xfrm>
              <a:off x="6686250" y="1541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3" y="41"/>
                    <a:pt x="24" y="98"/>
                  </a:cubicBezTo>
                  <a:cubicBezTo>
                    <a:pt x="1" y="166"/>
                    <a:pt x="47" y="235"/>
                    <a:pt x="115" y="258"/>
                  </a:cubicBezTo>
                  <a:cubicBezTo>
                    <a:pt x="184" y="258"/>
                    <a:pt x="252" y="235"/>
                    <a:pt x="275" y="166"/>
                  </a:cubicBezTo>
                  <a:cubicBezTo>
                    <a:pt x="275" y="98"/>
                    <a:pt x="229" y="29"/>
                    <a:pt x="184" y="7"/>
                  </a:cubicBezTo>
                  <a:cubicBezTo>
                    <a:pt x="171" y="2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6"/>
            <p:cNvSpPr/>
            <p:nvPr/>
          </p:nvSpPr>
          <p:spPr>
            <a:xfrm>
              <a:off x="5208900" y="942175"/>
              <a:ext cx="6300" cy="5875"/>
            </a:xfrm>
            <a:custGeom>
              <a:avLst/>
              <a:gdLst/>
              <a:ahLst/>
              <a:cxnLst/>
              <a:rect l="l" t="t" r="r" b="b"/>
              <a:pathLst>
                <a:path w="252" h="235" extrusionOk="0">
                  <a:moveTo>
                    <a:pt x="160" y="0"/>
                  </a:moveTo>
                  <a:cubicBezTo>
                    <a:pt x="92" y="0"/>
                    <a:pt x="23" y="23"/>
                    <a:pt x="0" y="91"/>
                  </a:cubicBezTo>
                  <a:cubicBezTo>
                    <a:pt x="0" y="160"/>
                    <a:pt x="23" y="228"/>
                    <a:pt x="92" y="228"/>
                  </a:cubicBezTo>
                  <a:cubicBezTo>
                    <a:pt x="104" y="232"/>
                    <a:pt x="116" y="234"/>
                    <a:pt x="128" y="234"/>
                  </a:cubicBezTo>
                  <a:cubicBezTo>
                    <a:pt x="182" y="234"/>
                    <a:pt x="228" y="193"/>
                    <a:pt x="228" y="137"/>
                  </a:cubicBezTo>
                  <a:cubicBezTo>
                    <a:pt x="251" y="91"/>
                    <a:pt x="206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6"/>
            <p:cNvSpPr/>
            <p:nvPr/>
          </p:nvSpPr>
          <p:spPr>
            <a:xfrm>
              <a:off x="6297100" y="10025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69" y="303"/>
                    <a:pt x="160" y="349"/>
                  </a:cubicBezTo>
                  <a:cubicBezTo>
                    <a:pt x="172" y="352"/>
                    <a:pt x="184" y="353"/>
                    <a:pt x="196" y="353"/>
                  </a:cubicBezTo>
                  <a:cubicBezTo>
                    <a:pt x="274" y="353"/>
                    <a:pt x="345" y="291"/>
                    <a:pt x="365" y="212"/>
                  </a:cubicBezTo>
                  <a:cubicBezTo>
                    <a:pt x="388" y="121"/>
                    <a:pt x="320" y="29"/>
                    <a:pt x="228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6"/>
            <p:cNvSpPr/>
            <p:nvPr/>
          </p:nvSpPr>
          <p:spPr>
            <a:xfrm>
              <a:off x="6605225" y="1625625"/>
              <a:ext cx="10875" cy="9425"/>
            </a:xfrm>
            <a:custGeom>
              <a:avLst/>
              <a:gdLst/>
              <a:ahLst/>
              <a:cxnLst/>
              <a:rect l="l" t="t" r="r" b="b"/>
              <a:pathLst>
                <a:path w="435" h="377" extrusionOk="0">
                  <a:moveTo>
                    <a:pt x="220" y="1"/>
                  </a:moveTo>
                  <a:cubicBezTo>
                    <a:pt x="131" y="1"/>
                    <a:pt x="62" y="49"/>
                    <a:pt x="24" y="144"/>
                  </a:cubicBezTo>
                  <a:cubicBezTo>
                    <a:pt x="1" y="235"/>
                    <a:pt x="69" y="349"/>
                    <a:pt x="161" y="372"/>
                  </a:cubicBezTo>
                  <a:cubicBezTo>
                    <a:pt x="176" y="375"/>
                    <a:pt x="190" y="376"/>
                    <a:pt x="204" y="376"/>
                  </a:cubicBezTo>
                  <a:cubicBezTo>
                    <a:pt x="298" y="376"/>
                    <a:pt x="369" y="314"/>
                    <a:pt x="389" y="235"/>
                  </a:cubicBezTo>
                  <a:cubicBezTo>
                    <a:pt x="434" y="121"/>
                    <a:pt x="366" y="30"/>
                    <a:pt x="275" y="7"/>
                  </a:cubicBezTo>
                  <a:cubicBezTo>
                    <a:pt x="256" y="3"/>
                    <a:pt x="237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6"/>
            <p:cNvSpPr/>
            <p:nvPr/>
          </p:nvSpPr>
          <p:spPr>
            <a:xfrm>
              <a:off x="6144150" y="659550"/>
              <a:ext cx="6875" cy="5875"/>
            </a:xfrm>
            <a:custGeom>
              <a:avLst/>
              <a:gdLst/>
              <a:ahLst/>
              <a:cxnLst/>
              <a:rect l="l" t="t" r="r" b="b"/>
              <a:pathLst>
                <a:path w="275" h="235" extrusionOk="0">
                  <a:moveTo>
                    <a:pt x="134" y="0"/>
                  </a:moveTo>
                  <a:cubicBezTo>
                    <a:pt x="91" y="0"/>
                    <a:pt x="42" y="38"/>
                    <a:pt x="24" y="75"/>
                  </a:cubicBezTo>
                  <a:cubicBezTo>
                    <a:pt x="1" y="143"/>
                    <a:pt x="47" y="212"/>
                    <a:pt x="115" y="235"/>
                  </a:cubicBezTo>
                  <a:cubicBezTo>
                    <a:pt x="184" y="235"/>
                    <a:pt x="229" y="212"/>
                    <a:pt x="252" y="143"/>
                  </a:cubicBezTo>
                  <a:cubicBezTo>
                    <a:pt x="275" y="75"/>
                    <a:pt x="229" y="7"/>
                    <a:pt x="161" y="7"/>
                  </a:cubicBezTo>
                  <a:cubicBezTo>
                    <a:pt x="152" y="2"/>
                    <a:pt x="143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6"/>
            <p:cNvSpPr/>
            <p:nvPr/>
          </p:nvSpPr>
          <p:spPr>
            <a:xfrm>
              <a:off x="6129900" y="173295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4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8" y="312"/>
                    <a:pt x="388" y="233"/>
                  </a:cubicBezTo>
                  <a:cubicBezTo>
                    <a:pt x="411" y="142"/>
                    <a:pt x="365" y="28"/>
                    <a:pt x="251" y="5"/>
                  </a:cubicBezTo>
                  <a:cubicBezTo>
                    <a:pt x="239" y="2"/>
                    <a:pt x="227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6"/>
            <p:cNvSpPr/>
            <p:nvPr/>
          </p:nvSpPr>
          <p:spPr>
            <a:xfrm>
              <a:off x="6334750" y="1800275"/>
              <a:ext cx="9725" cy="5850"/>
            </a:xfrm>
            <a:custGeom>
              <a:avLst/>
              <a:gdLst/>
              <a:ahLst/>
              <a:cxnLst/>
              <a:rect l="l" t="t" r="r" b="b"/>
              <a:pathLst>
                <a:path w="389" h="234" extrusionOk="0">
                  <a:moveTo>
                    <a:pt x="193" y="1"/>
                  </a:moveTo>
                  <a:cubicBezTo>
                    <a:pt x="114" y="1"/>
                    <a:pt x="40" y="63"/>
                    <a:pt x="1" y="142"/>
                  </a:cubicBezTo>
                  <a:lnTo>
                    <a:pt x="366" y="233"/>
                  </a:lnTo>
                  <a:cubicBezTo>
                    <a:pt x="389" y="142"/>
                    <a:pt x="343" y="51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6"/>
            <p:cNvSpPr/>
            <p:nvPr/>
          </p:nvSpPr>
          <p:spPr>
            <a:xfrm>
              <a:off x="6152150" y="1748875"/>
              <a:ext cx="6300" cy="3600"/>
            </a:xfrm>
            <a:custGeom>
              <a:avLst/>
              <a:gdLst/>
              <a:ahLst/>
              <a:cxnLst/>
              <a:rect l="l" t="t" r="r" b="b"/>
              <a:pathLst>
                <a:path w="252" h="144" extrusionOk="0">
                  <a:moveTo>
                    <a:pt x="101" y="1"/>
                  </a:moveTo>
                  <a:cubicBezTo>
                    <a:pt x="47" y="1"/>
                    <a:pt x="0" y="42"/>
                    <a:pt x="0" y="98"/>
                  </a:cubicBezTo>
                  <a:lnTo>
                    <a:pt x="229" y="144"/>
                  </a:lnTo>
                  <a:cubicBezTo>
                    <a:pt x="252" y="75"/>
                    <a:pt x="206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6"/>
            <p:cNvSpPr/>
            <p:nvPr/>
          </p:nvSpPr>
          <p:spPr>
            <a:xfrm>
              <a:off x="6308500" y="17762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2" y="1"/>
                  </a:moveTo>
                  <a:cubicBezTo>
                    <a:pt x="69" y="1"/>
                    <a:pt x="19" y="42"/>
                    <a:pt x="1" y="98"/>
                  </a:cubicBezTo>
                  <a:cubicBezTo>
                    <a:pt x="1" y="144"/>
                    <a:pt x="23" y="212"/>
                    <a:pt x="92" y="212"/>
                  </a:cubicBezTo>
                  <a:cubicBezTo>
                    <a:pt x="109" y="218"/>
                    <a:pt x="125" y="221"/>
                    <a:pt x="139" y="221"/>
                  </a:cubicBezTo>
                  <a:cubicBezTo>
                    <a:pt x="182" y="221"/>
                    <a:pt x="212" y="195"/>
                    <a:pt x="229" y="144"/>
                  </a:cubicBezTo>
                  <a:cubicBezTo>
                    <a:pt x="252" y="75"/>
                    <a:pt x="206" y="29"/>
                    <a:pt x="138" y="7"/>
                  </a:cubicBezTo>
                  <a:cubicBezTo>
                    <a:pt x="129" y="3"/>
                    <a:pt x="121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6"/>
            <p:cNvSpPr/>
            <p:nvPr/>
          </p:nvSpPr>
          <p:spPr>
            <a:xfrm>
              <a:off x="6458000" y="178825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89"/>
                    <a:pt x="46" y="258"/>
                    <a:pt x="115" y="281"/>
                  </a:cubicBezTo>
                  <a:cubicBezTo>
                    <a:pt x="206" y="281"/>
                    <a:pt x="275" y="258"/>
                    <a:pt x="298" y="167"/>
                  </a:cubicBezTo>
                  <a:cubicBezTo>
                    <a:pt x="298" y="98"/>
                    <a:pt x="275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6"/>
            <p:cNvSpPr/>
            <p:nvPr/>
          </p:nvSpPr>
          <p:spPr>
            <a:xfrm>
              <a:off x="6065425" y="1708875"/>
              <a:ext cx="5725" cy="5375"/>
            </a:xfrm>
            <a:custGeom>
              <a:avLst/>
              <a:gdLst/>
              <a:ahLst/>
              <a:cxnLst/>
              <a:rect l="l" t="t" r="r" b="b"/>
              <a:pathLst>
                <a:path w="229" h="215" extrusionOk="0">
                  <a:moveTo>
                    <a:pt x="100" y="1"/>
                  </a:moveTo>
                  <a:cubicBezTo>
                    <a:pt x="61" y="1"/>
                    <a:pt x="23" y="26"/>
                    <a:pt x="23" y="78"/>
                  </a:cubicBezTo>
                  <a:cubicBezTo>
                    <a:pt x="0" y="123"/>
                    <a:pt x="23" y="192"/>
                    <a:pt x="91" y="215"/>
                  </a:cubicBezTo>
                  <a:cubicBezTo>
                    <a:pt x="137" y="215"/>
                    <a:pt x="205" y="192"/>
                    <a:pt x="228" y="123"/>
                  </a:cubicBezTo>
                  <a:cubicBezTo>
                    <a:pt x="228" y="78"/>
                    <a:pt x="205" y="9"/>
                    <a:pt x="137" y="9"/>
                  </a:cubicBezTo>
                  <a:cubicBezTo>
                    <a:pt x="126" y="3"/>
                    <a:pt x="113" y="1"/>
                    <a:pt x="10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6416350" y="1817925"/>
              <a:ext cx="8575" cy="4750"/>
            </a:xfrm>
            <a:custGeom>
              <a:avLst/>
              <a:gdLst/>
              <a:ahLst/>
              <a:cxnLst/>
              <a:rect l="l" t="t" r="r" b="b"/>
              <a:pathLst>
                <a:path w="343" h="190" extrusionOk="0">
                  <a:moveTo>
                    <a:pt x="159" y="1"/>
                  </a:moveTo>
                  <a:cubicBezTo>
                    <a:pt x="85" y="1"/>
                    <a:pt x="19" y="45"/>
                    <a:pt x="1" y="121"/>
                  </a:cubicBezTo>
                  <a:lnTo>
                    <a:pt x="320" y="189"/>
                  </a:lnTo>
                  <a:cubicBezTo>
                    <a:pt x="343" y="121"/>
                    <a:pt x="274" y="30"/>
                    <a:pt x="206" y="7"/>
                  </a:cubicBezTo>
                  <a:cubicBezTo>
                    <a:pt x="190" y="3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6369000" y="1797975"/>
              <a:ext cx="9725" cy="5875"/>
            </a:xfrm>
            <a:custGeom>
              <a:avLst/>
              <a:gdLst/>
              <a:ahLst/>
              <a:cxnLst/>
              <a:rect l="l" t="t" r="r" b="b"/>
              <a:pathLst>
                <a:path w="389" h="235" extrusionOk="0">
                  <a:moveTo>
                    <a:pt x="173" y="0"/>
                  </a:moveTo>
                  <a:cubicBezTo>
                    <a:pt x="86" y="0"/>
                    <a:pt x="19" y="48"/>
                    <a:pt x="0" y="143"/>
                  </a:cubicBezTo>
                  <a:lnTo>
                    <a:pt x="365" y="234"/>
                  </a:lnTo>
                  <a:cubicBezTo>
                    <a:pt x="388" y="120"/>
                    <a:pt x="320" y="29"/>
                    <a:pt x="228" y="6"/>
                  </a:cubicBezTo>
                  <a:cubicBezTo>
                    <a:pt x="209" y="2"/>
                    <a:pt x="191" y="0"/>
                    <a:pt x="17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6354150" y="1796825"/>
              <a:ext cx="8025" cy="4725"/>
            </a:xfrm>
            <a:custGeom>
              <a:avLst/>
              <a:gdLst/>
              <a:ahLst/>
              <a:cxnLst/>
              <a:rect l="l" t="t" r="r" b="b"/>
              <a:pathLst>
                <a:path w="321" h="189" extrusionOk="0">
                  <a:moveTo>
                    <a:pt x="146" y="0"/>
                  </a:moveTo>
                  <a:cubicBezTo>
                    <a:pt x="85" y="0"/>
                    <a:pt x="20" y="45"/>
                    <a:pt x="1" y="120"/>
                  </a:cubicBezTo>
                  <a:lnTo>
                    <a:pt x="297" y="189"/>
                  </a:lnTo>
                  <a:cubicBezTo>
                    <a:pt x="320" y="98"/>
                    <a:pt x="275" y="29"/>
                    <a:pt x="183" y="6"/>
                  </a:cubicBezTo>
                  <a:cubicBezTo>
                    <a:pt x="171" y="2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6318775" y="1694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0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89"/>
                    <a:pt x="46" y="258"/>
                    <a:pt x="137" y="281"/>
                  </a:cubicBezTo>
                  <a:cubicBezTo>
                    <a:pt x="150" y="285"/>
                    <a:pt x="162" y="287"/>
                    <a:pt x="175" y="287"/>
                  </a:cubicBezTo>
                  <a:cubicBezTo>
                    <a:pt x="236" y="287"/>
                    <a:pt x="301" y="246"/>
                    <a:pt x="320" y="189"/>
                  </a:cubicBezTo>
                  <a:cubicBezTo>
                    <a:pt x="320" y="98"/>
                    <a:pt x="274" y="30"/>
                    <a:pt x="206" y="7"/>
                  </a:cubicBezTo>
                  <a:cubicBezTo>
                    <a:pt x="190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613225" y="169297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0" y="211"/>
                    <a:pt x="46" y="303"/>
                    <a:pt x="137" y="326"/>
                  </a:cubicBezTo>
                  <a:cubicBezTo>
                    <a:pt x="150" y="329"/>
                    <a:pt x="162" y="330"/>
                    <a:pt x="174" y="330"/>
                  </a:cubicBezTo>
                  <a:cubicBezTo>
                    <a:pt x="252" y="330"/>
                    <a:pt x="323" y="271"/>
                    <a:pt x="343" y="211"/>
                  </a:cubicBezTo>
                  <a:cubicBezTo>
                    <a:pt x="366" y="120"/>
                    <a:pt x="297" y="29"/>
                    <a:pt x="229" y="6"/>
                  </a:cubicBezTo>
                  <a:cubicBezTo>
                    <a:pt x="213" y="2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6205800" y="1687825"/>
              <a:ext cx="6300" cy="6025"/>
            </a:xfrm>
            <a:custGeom>
              <a:avLst/>
              <a:gdLst/>
              <a:ahLst/>
              <a:cxnLst/>
              <a:rect l="l" t="t" r="r" b="b"/>
              <a:pathLst>
                <a:path w="252" h="241" extrusionOk="0">
                  <a:moveTo>
                    <a:pt x="122" y="1"/>
                  </a:moveTo>
                  <a:cubicBezTo>
                    <a:pt x="68" y="1"/>
                    <a:pt x="19" y="38"/>
                    <a:pt x="0" y="75"/>
                  </a:cubicBezTo>
                  <a:cubicBezTo>
                    <a:pt x="0" y="144"/>
                    <a:pt x="23" y="212"/>
                    <a:pt x="91" y="235"/>
                  </a:cubicBezTo>
                  <a:cubicBezTo>
                    <a:pt x="103" y="239"/>
                    <a:pt x="116" y="241"/>
                    <a:pt x="127" y="241"/>
                  </a:cubicBezTo>
                  <a:cubicBezTo>
                    <a:pt x="183" y="241"/>
                    <a:pt x="232" y="200"/>
                    <a:pt x="251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923325" y="153047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60" y="1"/>
                  </a:moveTo>
                  <a:cubicBezTo>
                    <a:pt x="92" y="1"/>
                    <a:pt x="46" y="24"/>
                    <a:pt x="23" y="92"/>
                  </a:cubicBezTo>
                  <a:cubicBezTo>
                    <a:pt x="1" y="161"/>
                    <a:pt x="46" y="206"/>
                    <a:pt x="115" y="229"/>
                  </a:cubicBezTo>
                  <a:cubicBezTo>
                    <a:pt x="123" y="233"/>
                    <a:pt x="132" y="235"/>
                    <a:pt x="141" y="235"/>
                  </a:cubicBezTo>
                  <a:cubicBezTo>
                    <a:pt x="183" y="235"/>
                    <a:pt x="233" y="194"/>
                    <a:pt x="252" y="138"/>
                  </a:cubicBezTo>
                  <a:cubicBezTo>
                    <a:pt x="252" y="92"/>
                    <a:pt x="229" y="24"/>
                    <a:pt x="16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6334175" y="1718075"/>
              <a:ext cx="8600" cy="7600"/>
            </a:xfrm>
            <a:custGeom>
              <a:avLst/>
              <a:gdLst/>
              <a:ahLst/>
              <a:cxnLst/>
              <a:rect l="l" t="t" r="r" b="b"/>
              <a:pathLst>
                <a:path w="344" h="304" extrusionOk="0">
                  <a:moveTo>
                    <a:pt x="169" y="1"/>
                  </a:moveTo>
                  <a:cubicBezTo>
                    <a:pt x="108" y="1"/>
                    <a:pt x="42" y="45"/>
                    <a:pt x="24" y="120"/>
                  </a:cubicBezTo>
                  <a:cubicBezTo>
                    <a:pt x="1" y="189"/>
                    <a:pt x="69" y="280"/>
                    <a:pt x="138" y="303"/>
                  </a:cubicBezTo>
                  <a:cubicBezTo>
                    <a:pt x="229" y="303"/>
                    <a:pt x="297" y="257"/>
                    <a:pt x="320" y="189"/>
                  </a:cubicBezTo>
                  <a:cubicBezTo>
                    <a:pt x="343" y="98"/>
                    <a:pt x="297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6372975" y="1804025"/>
              <a:ext cx="9725" cy="5525"/>
            </a:xfrm>
            <a:custGeom>
              <a:avLst/>
              <a:gdLst/>
              <a:ahLst/>
              <a:cxnLst/>
              <a:rect l="l" t="t" r="r" b="b"/>
              <a:pathLst>
                <a:path w="389" h="221" extrusionOk="0">
                  <a:moveTo>
                    <a:pt x="167" y="0"/>
                  </a:moveTo>
                  <a:cubicBezTo>
                    <a:pt x="92" y="0"/>
                    <a:pt x="19" y="58"/>
                    <a:pt x="1" y="129"/>
                  </a:cubicBezTo>
                  <a:lnTo>
                    <a:pt x="366" y="220"/>
                  </a:lnTo>
                  <a:cubicBezTo>
                    <a:pt x="389" y="129"/>
                    <a:pt x="320" y="38"/>
                    <a:pt x="229" y="15"/>
                  </a:cubicBezTo>
                  <a:cubicBezTo>
                    <a:pt x="209" y="5"/>
                    <a:pt x="188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6238875" y="174490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47" y="0"/>
                  </a:moveTo>
                  <a:cubicBezTo>
                    <a:pt x="92" y="0"/>
                    <a:pt x="43" y="41"/>
                    <a:pt x="24" y="97"/>
                  </a:cubicBezTo>
                  <a:cubicBezTo>
                    <a:pt x="1" y="166"/>
                    <a:pt x="47" y="234"/>
                    <a:pt x="115" y="257"/>
                  </a:cubicBezTo>
                  <a:cubicBezTo>
                    <a:pt x="184" y="257"/>
                    <a:pt x="252" y="212"/>
                    <a:pt x="275" y="166"/>
                  </a:cubicBezTo>
                  <a:cubicBezTo>
                    <a:pt x="298" y="97"/>
                    <a:pt x="252" y="29"/>
                    <a:pt x="184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6459725" y="1579975"/>
              <a:ext cx="8575" cy="8175"/>
            </a:xfrm>
            <a:custGeom>
              <a:avLst/>
              <a:gdLst/>
              <a:ahLst/>
              <a:cxnLst/>
              <a:rect l="l" t="t" r="r" b="b"/>
              <a:pathLst>
                <a:path w="343" h="327" extrusionOk="0">
                  <a:moveTo>
                    <a:pt x="169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229" y="326"/>
                    <a:pt x="297" y="281"/>
                    <a:pt x="320" y="212"/>
                  </a:cubicBezTo>
                  <a:cubicBezTo>
                    <a:pt x="343" y="121"/>
                    <a:pt x="297" y="29"/>
                    <a:pt x="206" y="7"/>
                  </a:cubicBezTo>
                  <a:cubicBezTo>
                    <a:pt x="194" y="3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6324475" y="1790000"/>
              <a:ext cx="10875" cy="10525"/>
            </a:xfrm>
            <a:custGeom>
              <a:avLst/>
              <a:gdLst/>
              <a:ahLst/>
              <a:cxnLst/>
              <a:rect l="l" t="t" r="r" b="b"/>
              <a:pathLst>
                <a:path w="435" h="421" extrusionOk="0">
                  <a:moveTo>
                    <a:pt x="231" y="1"/>
                  </a:moveTo>
                  <a:cubicBezTo>
                    <a:pt x="133" y="1"/>
                    <a:pt x="43" y="66"/>
                    <a:pt x="24" y="165"/>
                  </a:cubicBezTo>
                  <a:cubicBezTo>
                    <a:pt x="1" y="279"/>
                    <a:pt x="69" y="371"/>
                    <a:pt x="160" y="416"/>
                  </a:cubicBezTo>
                  <a:cubicBezTo>
                    <a:pt x="175" y="419"/>
                    <a:pt x="190" y="421"/>
                    <a:pt x="205" y="421"/>
                  </a:cubicBezTo>
                  <a:cubicBezTo>
                    <a:pt x="303" y="421"/>
                    <a:pt x="392" y="356"/>
                    <a:pt x="412" y="256"/>
                  </a:cubicBezTo>
                  <a:cubicBezTo>
                    <a:pt x="434" y="165"/>
                    <a:pt x="366" y="51"/>
                    <a:pt x="275" y="5"/>
                  </a:cubicBezTo>
                  <a:cubicBezTo>
                    <a:pt x="260" y="2"/>
                    <a:pt x="245" y="1"/>
                    <a:pt x="23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6348450" y="173465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0" y="234"/>
                    <a:pt x="69" y="325"/>
                    <a:pt x="160" y="348"/>
                  </a:cubicBezTo>
                  <a:cubicBezTo>
                    <a:pt x="176" y="352"/>
                    <a:pt x="191" y="354"/>
                    <a:pt x="207" y="354"/>
                  </a:cubicBezTo>
                  <a:cubicBezTo>
                    <a:pt x="281" y="354"/>
                    <a:pt x="347" y="309"/>
                    <a:pt x="366" y="234"/>
                  </a:cubicBezTo>
                  <a:cubicBezTo>
                    <a:pt x="388" y="119"/>
                    <a:pt x="343" y="28"/>
                    <a:pt x="251" y="5"/>
                  </a:cubicBezTo>
                  <a:cubicBezTo>
                    <a:pt x="239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6425475" y="176662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6" y="0"/>
                  </a:moveTo>
                  <a:cubicBezTo>
                    <a:pt x="137" y="0"/>
                    <a:pt x="63" y="62"/>
                    <a:pt x="24" y="141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4"/>
                    <a:pt x="198" y="374"/>
                  </a:cubicBezTo>
                  <a:cubicBezTo>
                    <a:pt x="280" y="374"/>
                    <a:pt x="369" y="312"/>
                    <a:pt x="389" y="233"/>
                  </a:cubicBezTo>
                  <a:cubicBezTo>
                    <a:pt x="412" y="141"/>
                    <a:pt x="343" y="50"/>
                    <a:pt x="252" y="5"/>
                  </a:cubicBezTo>
                  <a:cubicBezTo>
                    <a:pt x="240" y="2"/>
                    <a:pt x="228" y="0"/>
                    <a:pt x="21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6177825" y="1738625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0"/>
                  </a:moveTo>
                  <a:cubicBezTo>
                    <a:pt x="108" y="0"/>
                    <a:pt x="42" y="45"/>
                    <a:pt x="23" y="120"/>
                  </a:cubicBezTo>
                  <a:cubicBezTo>
                    <a:pt x="1" y="212"/>
                    <a:pt x="46" y="303"/>
                    <a:pt x="138" y="326"/>
                  </a:cubicBezTo>
                  <a:cubicBezTo>
                    <a:pt x="153" y="330"/>
                    <a:pt x="169" y="331"/>
                    <a:pt x="184" y="331"/>
                  </a:cubicBezTo>
                  <a:cubicBezTo>
                    <a:pt x="258" y="331"/>
                    <a:pt x="324" y="287"/>
                    <a:pt x="343" y="212"/>
                  </a:cubicBezTo>
                  <a:cubicBezTo>
                    <a:pt x="366" y="120"/>
                    <a:pt x="320" y="29"/>
                    <a:pt x="229" y="6"/>
                  </a:cubicBezTo>
                  <a:cubicBezTo>
                    <a:pt x="213" y="2"/>
                    <a:pt x="198" y="0"/>
                    <a:pt x="18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6293100" y="1722675"/>
              <a:ext cx="10850" cy="9950"/>
            </a:xfrm>
            <a:custGeom>
              <a:avLst/>
              <a:gdLst/>
              <a:ahLst/>
              <a:cxnLst/>
              <a:rect l="l" t="t" r="r" b="b"/>
              <a:pathLst>
                <a:path w="434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0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7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1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6088250" y="1740375"/>
              <a:ext cx="8000" cy="5250"/>
            </a:xfrm>
            <a:custGeom>
              <a:avLst/>
              <a:gdLst/>
              <a:ahLst/>
              <a:cxnLst/>
              <a:rect l="l" t="t" r="r" b="b"/>
              <a:pathLst>
                <a:path w="320" h="210" extrusionOk="0">
                  <a:moveTo>
                    <a:pt x="154" y="0"/>
                  </a:moveTo>
                  <a:cubicBezTo>
                    <a:pt x="91" y="0"/>
                    <a:pt x="20" y="59"/>
                    <a:pt x="0" y="119"/>
                  </a:cubicBezTo>
                  <a:lnTo>
                    <a:pt x="297" y="210"/>
                  </a:lnTo>
                  <a:cubicBezTo>
                    <a:pt x="320" y="119"/>
                    <a:pt x="274" y="27"/>
                    <a:pt x="183" y="5"/>
                  </a:cubicBezTo>
                  <a:cubicBezTo>
                    <a:pt x="173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6"/>
            <p:cNvSpPr/>
            <p:nvPr/>
          </p:nvSpPr>
          <p:spPr>
            <a:xfrm>
              <a:off x="6464850" y="1732350"/>
              <a:ext cx="8600" cy="7725"/>
            </a:xfrm>
            <a:custGeom>
              <a:avLst/>
              <a:gdLst/>
              <a:ahLst/>
              <a:cxnLst/>
              <a:rect l="l" t="t" r="r" b="b"/>
              <a:pathLst>
                <a:path w="344" h="309" extrusionOk="0">
                  <a:moveTo>
                    <a:pt x="161" y="0"/>
                  </a:moveTo>
                  <a:cubicBezTo>
                    <a:pt x="93" y="0"/>
                    <a:pt x="42" y="44"/>
                    <a:pt x="24" y="120"/>
                  </a:cubicBezTo>
                  <a:cubicBezTo>
                    <a:pt x="1" y="189"/>
                    <a:pt x="46" y="280"/>
                    <a:pt x="138" y="303"/>
                  </a:cubicBezTo>
                  <a:cubicBezTo>
                    <a:pt x="149" y="307"/>
                    <a:pt x="162" y="309"/>
                    <a:pt x="174" y="309"/>
                  </a:cubicBezTo>
                  <a:cubicBezTo>
                    <a:pt x="235" y="309"/>
                    <a:pt x="301" y="264"/>
                    <a:pt x="320" y="189"/>
                  </a:cubicBezTo>
                  <a:cubicBezTo>
                    <a:pt x="343" y="120"/>
                    <a:pt x="297" y="29"/>
                    <a:pt x="206" y="6"/>
                  </a:cubicBezTo>
                  <a:cubicBezTo>
                    <a:pt x="191" y="2"/>
                    <a:pt x="176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6499675" y="1826075"/>
              <a:ext cx="6850" cy="6450"/>
            </a:xfrm>
            <a:custGeom>
              <a:avLst/>
              <a:gdLst/>
              <a:ahLst/>
              <a:cxnLst/>
              <a:rect l="l" t="t" r="r" b="b"/>
              <a:pathLst>
                <a:path w="274" h="258" extrusionOk="0">
                  <a:moveTo>
                    <a:pt x="183" y="0"/>
                  </a:moveTo>
                  <a:cubicBezTo>
                    <a:pt x="114" y="0"/>
                    <a:pt x="46" y="23"/>
                    <a:pt x="23" y="92"/>
                  </a:cubicBezTo>
                  <a:cubicBezTo>
                    <a:pt x="0" y="160"/>
                    <a:pt x="46" y="229"/>
                    <a:pt x="114" y="251"/>
                  </a:cubicBezTo>
                  <a:cubicBezTo>
                    <a:pt x="126" y="255"/>
                    <a:pt x="138" y="257"/>
                    <a:pt x="150" y="257"/>
                  </a:cubicBezTo>
                  <a:cubicBezTo>
                    <a:pt x="206" y="257"/>
                    <a:pt x="255" y="216"/>
                    <a:pt x="274" y="160"/>
                  </a:cubicBezTo>
                  <a:cubicBezTo>
                    <a:pt x="274" y="92"/>
                    <a:pt x="251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>
              <a:off x="6579550" y="18500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15" y="0"/>
                  </a:moveTo>
                  <a:cubicBezTo>
                    <a:pt x="69" y="0"/>
                    <a:pt x="1" y="23"/>
                    <a:pt x="1" y="91"/>
                  </a:cubicBezTo>
                  <a:lnTo>
                    <a:pt x="206" y="137"/>
                  </a:lnTo>
                  <a:cubicBezTo>
                    <a:pt x="206" y="68"/>
                    <a:pt x="183" y="23"/>
                    <a:pt x="1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>
              <a:off x="6827775" y="149495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1"/>
                  </a:moveTo>
                  <a:cubicBezTo>
                    <a:pt x="93" y="1"/>
                    <a:pt x="42" y="45"/>
                    <a:pt x="23" y="121"/>
                  </a:cubicBezTo>
                  <a:cubicBezTo>
                    <a:pt x="1" y="189"/>
                    <a:pt x="46" y="281"/>
                    <a:pt x="115" y="281"/>
                  </a:cubicBezTo>
                  <a:cubicBezTo>
                    <a:pt x="131" y="285"/>
                    <a:pt x="146" y="287"/>
                    <a:pt x="161" y="287"/>
                  </a:cubicBezTo>
                  <a:cubicBezTo>
                    <a:pt x="229" y="287"/>
                    <a:pt x="279" y="246"/>
                    <a:pt x="297" y="189"/>
                  </a:cubicBezTo>
                  <a:cubicBezTo>
                    <a:pt x="320" y="98"/>
                    <a:pt x="275" y="30"/>
                    <a:pt x="206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6"/>
            <p:cNvSpPr/>
            <p:nvPr/>
          </p:nvSpPr>
          <p:spPr>
            <a:xfrm>
              <a:off x="6799250" y="1736375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0"/>
                  </a:moveTo>
                  <a:cubicBezTo>
                    <a:pt x="132" y="0"/>
                    <a:pt x="43" y="62"/>
                    <a:pt x="23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2" y="373"/>
                    <a:pt x="185" y="374"/>
                    <a:pt x="197" y="374"/>
                  </a:cubicBezTo>
                  <a:cubicBezTo>
                    <a:pt x="280" y="374"/>
                    <a:pt x="369" y="312"/>
                    <a:pt x="388" y="233"/>
                  </a:cubicBezTo>
                  <a:cubicBezTo>
                    <a:pt x="411" y="142"/>
                    <a:pt x="343" y="28"/>
                    <a:pt x="251" y="5"/>
                  </a:cubicBezTo>
                  <a:cubicBezTo>
                    <a:pt x="239" y="2"/>
                    <a:pt x="227" y="0"/>
                    <a:pt x="21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6"/>
            <p:cNvSpPr/>
            <p:nvPr/>
          </p:nvSpPr>
          <p:spPr>
            <a:xfrm>
              <a:off x="6263425" y="1662725"/>
              <a:ext cx="8000" cy="7175"/>
            </a:xfrm>
            <a:custGeom>
              <a:avLst/>
              <a:gdLst/>
              <a:ahLst/>
              <a:cxnLst/>
              <a:rect l="l" t="t" r="r" b="b"/>
              <a:pathLst>
                <a:path w="320" h="287" extrusionOk="0">
                  <a:moveTo>
                    <a:pt x="169" y="1"/>
                  </a:moveTo>
                  <a:cubicBezTo>
                    <a:pt x="108" y="1"/>
                    <a:pt x="42" y="45"/>
                    <a:pt x="23" y="120"/>
                  </a:cubicBezTo>
                  <a:cubicBezTo>
                    <a:pt x="0" y="189"/>
                    <a:pt x="46" y="280"/>
                    <a:pt x="137" y="280"/>
                  </a:cubicBezTo>
                  <a:cubicBezTo>
                    <a:pt x="149" y="284"/>
                    <a:pt x="162" y="286"/>
                    <a:pt x="173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120"/>
                    <a:pt x="274" y="29"/>
                    <a:pt x="206" y="6"/>
                  </a:cubicBezTo>
                  <a:cubicBezTo>
                    <a:pt x="194" y="2"/>
                    <a:pt x="182" y="1"/>
                    <a:pt x="16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6"/>
            <p:cNvSpPr/>
            <p:nvPr/>
          </p:nvSpPr>
          <p:spPr>
            <a:xfrm>
              <a:off x="6410075" y="1448200"/>
              <a:ext cx="9725" cy="8850"/>
            </a:xfrm>
            <a:custGeom>
              <a:avLst/>
              <a:gdLst/>
              <a:ahLst/>
              <a:cxnLst/>
              <a:rect l="l" t="t" r="r" b="b"/>
              <a:pathLst>
                <a:path w="389" h="354" extrusionOk="0">
                  <a:moveTo>
                    <a:pt x="193" y="1"/>
                  </a:moveTo>
                  <a:cubicBezTo>
                    <a:pt x="115" y="1"/>
                    <a:pt x="43" y="63"/>
                    <a:pt x="23" y="142"/>
                  </a:cubicBezTo>
                  <a:cubicBezTo>
                    <a:pt x="1" y="233"/>
                    <a:pt x="46" y="325"/>
                    <a:pt x="137" y="347"/>
                  </a:cubicBezTo>
                  <a:cubicBezTo>
                    <a:pt x="153" y="351"/>
                    <a:pt x="169" y="353"/>
                    <a:pt x="186" y="353"/>
                  </a:cubicBezTo>
                  <a:cubicBezTo>
                    <a:pt x="265" y="353"/>
                    <a:pt x="347" y="309"/>
                    <a:pt x="366" y="233"/>
                  </a:cubicBezTo>
                  <a:cubicBezTo>
                    <a:pt x="389" y="142"/>
                    <a:pt x="320" y="28"/>
                    <a:pt x="229" y="5"/>
                  </a:cubicBezTo>
                  <a:cubicBezTo>
                    <a:pt x="217" y="2"/>
                    <a:pt x="205" y="1"/>
                    <a:pt x="19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6"/>
            <p:cNvSpPr/>
            <p:nvPr/>
          </p:nvSpPr>
          <p:spPr>
            <a:xfrm>
              <a:off x="6130475" y="1591750"/>
              <a:ext cx="10850" cy="9650"/>
            </a:xfrm>
            <a:custGeom>
              <a:avLst/>
              <a:gdLst/>
              <a:ahLst/>
              <a:cxnLst/>
              <a:rect l="l" t="t" r="r" b="b"/>
              <a:pathLst>
                <a:path w="434" h="386" extrusionOk="0">
                  <a:moveTo>
                    <a:pt x="191" y="1"/>
                  </a:moveTo>
                  <a:cubicBezTo>
                    <a:pt x="115" y="1"/>
                    <a:pt x="41" y="62"/>
                    <a:pt x="23" y="152"/>
                  </a:cubicBezTo>
                  <a:cubicBezTo>
                    <a:pt x="0" y="243"/>
                    <a:pt x="46" y="357"/>
                    <a:pt x="160" y="380"/>
                  </a:cubicBezTo>
                  <a:cubicBezTo>
                    <a:pt x="179" y="384"/>
                    <a:pt x="197" y="386"/>
                    <a:pt x="215" y="386"/>
                  </a:cubicBezTo>
                  <a:cubicBezTo>
                    <a:pt x="303" y="386"/>
                    <a:pt x="369" y="338"/>
                    <a:pt x="388" y="243"/>
                  </a:cubicBezTo>
                  <a:cubicBezTo>
                    <a:pt x="434" y="129"/>
                    <a:pt x="365" y="38"/>
                    <a:pt x="251" y="15"/>
                  </a:cubicBezTo>
                  <a:cubicBezTo>
                    <a:pt x="232" y="5"/>
                    <a:pt x="211" y="1"/>
                    <a:pt x="19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6"/>
            <p:cNvSpPr/>
            <p:nvPr/>
          </p:nvSpPr>
          <p:spPr>
            <a:xfrm>
              <a:off x="6660025" y="1722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7"/>
                  </a:cubicBezTo>
                  <a:cubicBezTo>
                    <a:pt x="0" y="189"/>
                    <a:pt x="46" y="257"/>
                    <a:pt x="114" y="257"/>
                  </a:cubicBezTo>
                  <a:cubicBezTo>
                    <a:pt x="126" y="261"/>
                    <a:pt x="138" y="263"/>
                    <a:pt x="150" y="263"/>
                  </a:cubicBezTo>
                  <a:cubicBezTo>
                    <a:pt x="205" y="263"/>
                    <a:pt x="255" y="222"/>
                    <a:pt x="274" y="166"/>
                  </a:cubicBezTo>
                  <a:cubicBezTo>
                    <a:pt x="297" y="97"/>
                    <a:pt x="251" y="29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6325625" y="1467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7" y="261"/>
                    <a:pt x="139" y="263"/>
                    <a:pt x="151" y="263"/>
                  </a:cubicBezTo>
                  <a:cubicBezTo>
                    <a:pt x="206" y="263"/>
                    <a:pt x="255" y="222"/>
                    <a:pt x="274" y="166"/>
                  </a:cubicBezTo>
                  <a:cubicBezTo>
                    <a:pt x="297" y="98"/>
                    <a:pt x="251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6745600" y="1784300"/>
              <a:ext cx="10300" cy="9375"/>
            </a:xfrm>
            <a:custGeom>
              <a:avLst/>
              <a:gdLst/>
              <a:ahLst/>
              <a:cxnLst/>
              <a:rect l="l" t="t" r="r" b="b"/>
              <a:pathLst>
                <a:path w="412" h="375" extrusionOk="0">
                  <a:moveTo>
                    <a:pt x="215" y="1"/>
                  </a:moveTo>
                  <a:cubicBezTo>
                    <a:pt x="132" y="1"/>
                    <a:pt x="43" y="63"/>
                    <a:pt x="24" y="142"/>
                  </a:cubicBezTo>
                  <a:cubicBezTo>
                    <a:pt x="1" y="233"/>
                    <a:pt x="69" y="347"/>
                    <a:pt x="161" y="370"/>
                  </a:cubicBezTo>
                  <a:cubicBezTo>
                    <a:pt x="173" y="373"/>
                    <a:pt x="185" y="375"/>
                    <a:pt x="198" y="375"/>
                  </a:cubicBezTo>
                  <a:cubicBezTo>
                    <a:pt x="280" y="375"/>
                    <a:pt x="369" y="313"/>
                    <a:pt x="389" y="233"/>
                  </a:cubicBezTo>
                  <a:cubicBezTo>
                    <a:pt x="412" y="142"/>
                    <a:pt x="343" y="51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6322775" y="95912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58"/>
                    <a:pt x="114" y="258"/>
                  </a:cubicBezTo>
                  <a:cubicBezTo>
                    <a:pt x="126" y="262"/>
                    <a:pt x="139" y="264"/>
                    <a:pt x="150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6056850" y="16581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5" y="1"/>
                  </a:moveTo>
                  <a:cubicBezTo>
                    <a:pt x="76" y="1"/>
                    <a:pt x="42" y="38"/>
                    <a:pt x="23" y="75"/>
                  </a:cubicBezTo>
                  <a:cubicBezTo>
                    <a:pt x="1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3" y="221"/>
                  </a:cubicBezTo>
                  <a:cubicBezTo>
                    <a:pt x="192" y="221"/>
                    <a:pt x="235" y="195"/>
                    <a:pt x="252" y="144"/>
                  </a:cubicBezTo>
                  <a:cubicBezTo>
                    <a:pt x="252" y="75"/>
                    <a:pt x="229" y="7"/>
                    <a:pt x="160" y="7"/>
                  </a:cubicBezTo>
                  <a:cubicBezTo>
                    <a:pt x="148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5737300" y="1340875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9" y="218"/>
                    <a:pt x="126" y="221"/>
                    <a:pt x="142" y="221"/>
                  </a:cubicBezTo>
                  <a:cubicBezTo>
                    <a:pt x="190" y="221"/>
                    <a:pt x="229" y="195"/>
                    <a:pt x="229" y="144"/>
                  </a:cubicBezTo>
                  <a:cubicBezTo>
                    <a:pt x="252" y="75"/>
                    <a:pt x="206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5794375" y="1638200"/>
              <a:ext cx="8000" cy="7150"/>
            </a:xfrm>
            <a:custGeom>
              <a:avLst/>
              <a:gdLst/>
              <a:ahLst/>
              <a:cxnLst/>
              <a:rect l="l" t="t" r="r" b="b"/>
              <a:pathLst>
                <a:path w="320" h="286" extrusionOk="0">
                  <a:moveTo>
                    <a:pt x="146" y="0"/>
                  </a:moveTo>
                  <a:cubicBezTo>
                    <a:pt x="85" y="0"/>
                    <a:pt x="23" y="44"/>
                    <a:pt x="23" y="120"/>
                  </a:cubicBezTo>
                  <a:cubicBezTo>
                    <a:pt x="0" y="188"/>
                    <a:pt x="46" y="257"/>
                    <a:pt x="114" y="280"/>
                  </a:cubicBezTo>
                  <a:cubicBezTo>
                    <a:pt x="126" y="284"/>
                    <a:pt x="139" y="286"/>
                    <a:pt x="152" y="286"/>
                  </a:cubicBezTo>
                  <a:cubicBezTo>
                    <a:pt x="213" y="286"/>
                    <a:pt x="278" y="245"/>
                    <a:pt x="297" y="188"/>
                  </a:cubicBezTo>
                  <a:cubicBezTo>
                    <a:pt x="320" y="97"/>
                    <a:pt x="274" y="29"/>
                    <a:pt x="183" y="6"/>
                  </a:cubicBezTo>
                  <a:cubicBezTo>
                    <a:pt x="171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5722475" y="1634200"/>
              <a:ext cx="6850" cy="6025"/>
            </a:xfrm>
            <a:custGeom>
              <a:avLst/>
              <a:gdLst/>
              <a:ahLst/>
              <a:cxnLst/>
              <a:rect l="l" t="t" r="r" b="b"/>
              <a:pathLst>
                <a:path w="274" h="241" extrusionOk="0">
                  <a:moveTo>
                    <a:pt x="126" y="0"/>
                  </a:moveTo>
                  <a:cubicBezTo>
                    <a:pt x="76" y="0"/>
                    <a:pt x="42" y="41"/>
                    <a:pt x="23" y="97"/>
                  </a:cubicBezTo>
                  <a:cubicBezTo>
                    <a:pt x="0" y="143"/>
                    <a:pt x="46" y="211"/>
                    <a:pt x="114" y="234"/>
                  </a:cubicBezTo>
                  <a:cubicBezTo>
                    <a:pt x="122" y="238"/>
                    <a:pt x="131" y="240"/>
                    <a:pt x="140" y="240"/>
                  </a:cubicBezTo>
                  <a:cubicBezTo>
                    <a:pt x="183" y="240"/>
                    <a:pt x="232" y="199"/>
                    <a:pt x="251" y="143"/>
                  </a:cubicBezTo>
                  <a:cubicBezTo>
                    <a:pt x="274" y="75"/>
                    <a:pt x="228" y="29"/>
                    <a:pt x="160" y="6"/>
                  </a:cubicBezTo>
                  <a:cubicBezTo>
                    <a:pt x="148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5786375" y="1570850"/>
              <a:ext cx="9150" cy="8300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82" y="1"/>
                  </a:moveTo>
                  <a:cubicBezTo>
                    <a:pt x="108" y="1"/>
                    <a:pt x="42" y="45"/>
                    <a:pt x="23" y="121"/>
                  </a:cubicBezTo>
                  <a:cubicBezTo>
                    <a:pt x="0" y="212"/>
                    <a:pt x="46" y="303"/>
                    <a:pt x="137" y="326"/>
                  </a:cubicBezTo>
                  <a:cubicBezTo>
                    <a:pt x="153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7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5453125" y="1403075"/>
              <a:ext cx="6875" cy="6050"/>
            </a:xfrm>
            <a:custGeom>
              <a:avLst/>
              <a:gdLst/>
              <a:ahLst/>
              <a:cxnLst/>
              <a:rect l="l" t="t" r="r" b="b"/>
              <a:pathLst>
                <a:path w="275" h="242" extrusionOk="0">
                  <a:moveTo>
                    <a:pt x="124" y="1"/>
                  </a:moveTo>
                  <a:cubicBezTo>
                    <a:pt x="70" y="1"/>
                    <a:pt x="23" y="42"/>
                    <a:pt x="23" y="98"/>
                  </a:cubicBezTo>
                  <a:cubicBezTo>
                    <a:pt x="0" y="167"/>
                    <a:pt x="46" y="235"/>
                    <a:pt x="92" y="235"/>
                  </a:cubicBezTo>
                  <a:cubicBezTo>
                    <a:pt x="104" y="239"/>
                    <a:pt x="116" y="241"/>
                    <a:pt x="128" y="241"/>
                  </a:cubicBezTo>
                  <a:cubicBezTo>
                    <a:pt x="183" y="241"/>
                    <a:pt x="233" y="200"/>
                    <a:pt x="252" y="144"/>
                  </a:cubicBezTo>
                  <a:cubicBezTo>
                    <a:pt x="274" y="98"/>
                    <a:pt x="229" y="30"/>
                    <a:pt x="160" y="7"/>
                  </a:cubicBezTo>
                  <a:cubicBezTo>
                    <a:pt x="148" y="3"/>
                    <a:pt x="136" y="1"/>
                    <a:pt x="12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5689925" y="1594850"/>
              <a:ext cx="10300" cy="9075"/>
            </a:xfrm>
            <a:custGeom>
              <a:avLst/>
              <a:gdLst/>
              <a:ahLst/>
              <a:cxnLst/>
              <a:rect l="l" t="t" r="r" b="b"/>
              <a:pathLst>
                <a:path w="412" h="363" extrusionOk="0">
                  <a:moveTo>
                    <a:pt x="216" y="1"/>
                  </a:moveTo>
                  <a:cubicBezTo>
                    <a:pt x="138" y="1"/>
                    <a:pt x="66" y="63"/>
                    <a:pt x="47" y="142"/>
                  </a:cubicBezTo>
                  <a:cubicBezTo>
                    <a:pt x="1" y="233"/>
                    <a:pt x="69" y="325"/>
                    <a:pt x="161" y="347"/>
                  </a:cubicBezTo>
                  <a:cubicBezTo>
                    <a:pt x="181" y="358"/>
                    <a:pt x="202" y="362"/>
                    <a:pt x="223" y="362"/>
                  </a:cubicBezTo>
                  <a:cubicBezTo>
                    <a:pt x="298" y="362"/>
                    <a:pt x="371" y="305"/>
                    <a:pt x="389" y="233"/>
                  </a:cubicBezTo>
                  <a:cubicBezTo>
                    <a:pt x="412" y="142"/>
                    <a:pt x="343" y="28"/>
                    <a:pt x="252" y="5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5938150" y="1702675"/>
              <a:ext cx="8600" cy="4725"/>
            </a:xfrm>
            <a:custGeom>
              <a:avLst/>
              <a:gdLst/>
              <a:ahLst/>
              <a:cxnLst/>
              <a:rect l="l" t="t" r="r" b="b"/>
              <a:pathLst>
                <a:path w="344" h="189" extrusionOk="0">
                  <a:moveTo>
                    <a:pt x="160" y="0"/>
                  </a:moveTo>
                  <a:cubicBezTo>
                    <a:pt x="86" y="0"/>
                    <a:pt x="20" y="45"/>
                    <a:pt x="1" y="120"/>
                  </a:cubicBezTo>
                  <a:lnTo>
                    <a:pt x="321" y="189"/>
                  </a:lnTo>
                  <a:cubicBezTo>
                    <a:pt x="343" y="120"/>
                    <a:pt x="275" y="29"/>
                    <a:pt x="206" y="6"/>
                  </a:cubicBezTo>
                  <a:cubicBezTo>
                    <a:pt x="191" y="2"/>
                    <a:pt x="175" y="0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5751575" y="144245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34" y="1"/>
                  </a:moveTo>
                  <a:cubicBezTo>
                    <a:pt x="91" y="1"/>
                    <a:pt x="42" y="42"/>
                    <a:pt x="23" y="98"/>
                  </a:cubicBezTo>
                  <a:cubicBezTo>
                    <a:pt x="0" y="144"/>
                    <a:pt x="46" y="212"/>
                    <a:pt x="114" y="235"/>
                  </a:cubicBezTo>
                  <a:cubicBezTo>
                    <a:pt x="183" y="235"/>
                    <a:pt x="228" y="212"/>
                    <a:pt x="251" y="144"/>
                  </a:cubicBezTo>
                  <a:cubicBezTo>
                    <a:pt x="274" y="75"/>
                    <a:pt x="228" y="30"/>
                    <a:pt x="160" y="7"/>
                  </a:cubicBezTo>
                  <a:cubicBezTo>
                    <a:pt x="152" y="3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5511900" y="1395100"/>
              <a:ext cx="8025" cy="7175"/>
            </a:xfrm>
            <a:custGeom>
              <a:avLst/>
              <a:gdLst/>
              <a:ahLst/>
              <a:cxnLst/>
              <a:rect l="l" t="t" r="r" b="b"/>
              <a:pathLst>
                <a:path w="321" h="287" extrusionOk="0">
                  <a:moveTo>
                    <a:pt x="161" y="0"/>
                  </a:moveTo>
                  <a:cubicBezTo>
                    <a:pt x="92" y="0"/>
                    <a:pt x="42" y="45"/>
                    <a:pt x="23" y="120"/>
                  </a:cubicBezTo>
                  <a:cubicBezTo>
                    <a:pt x="0" y="189"/>
                    <a:pt x="46" y="280"/>
                    <a:pt x="115" y="280"/>
                  </a:cubicBezTo>
                  <a:cubicBezTo>
                    <a:pt x="131" y="284"/>
                    <a:pt x="146" y="286"/>
                    <a:pt x="161" y="286"/>
                  </a:cubicBezTo>
                  <a:cubicBezTo>
                    <a:pt x="229" y="286"/>
                    <a:pt x="278" y="245"/>
                    <a:pt x="297" y="189"/>
                  </a:cubicBezTo>
                  <a:cubicBezTo>
                    <a:pt x="320" y="98"/>
                    <a:pt x="274" y="29"/>
                    <a:pt x="206" y="6"/>
                  </a:cubicBezTo>
                  <a:cubicBezTo>
                    <a:pt x="190" y="2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5617475" y="144717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60" y="0"/>
                  </a:moveTo>
                  <a:cubicBezTo>
                    <a:pt x="91" y="0"/>
                    <a:pt x="23" y="23"/>
                    <a:pt x="23" y="92"/>
                  </a:cubicBezTo>
                  <a:cubicBezTo>
                    <a:pt x="0" y="160"/>
                    <a:pt x="46" y="229"/>
                    <a:pt x="91" y="251"/>
                  </a:cubicBezTo>
                  <a:cubicBezTo>
                    <a:pt x="104" y="255"/>
                    <a:pt x="116" y="257"/>
                    <a:pt x="128" y="257"/>
                  </a:cubicBezTo>
                  <a:cubicBezTo>
                    <a:pt x="183" y="257"/>
                    <a:pt x="232" y="216"/>
                    <a:pt x="251" y="160"/>
                  </a:cubicBezTo>
                  <a:cubicBezTo>
                    <a:pt x="274" y="92"/>
                    <a:pt x="228" y="23"/>
                    <a:pt x="16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5462825" y="1391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0"/>
                  </a:moveTo>
                  <a:cubicBezTo>
                    <a:pt x="115" y="0"/>
                    <a:pt x="46" y="46"/>
                    <a:pt x="23" y="114"/>
                  </a:cubicBezTo>
                  <a:cubicBezTo>
                    <a:pt x="1" y="183"/>
                    <a:pt x="46" y="251"/>
                    <a:pt x="115" y="274"/>
                  </a:cubicBezTo>
                  <a:cubicBezTo>
                    <a:pt x="131" y="278"/>
                    <a:pt x="146" y="280"/>
                    <a:pt x="161" y="280"/>
                  </a:cubicBezTo>
                  <a:cubicBezTo>
                    <a:pt x="229" y="280"/>
                    <a:pt x="278" y="239"/>
                    <a:pt x="297" y="183"/>
                  </a:cubicBezTo>
                  <a:cubicBezTo>
                    <a:pt x="297" y="92"/>
                    <a:pt x="252" y="23"/>
                    <a:pt x="18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6588125" y="1407075"/>
              <a:ext cx="8575" cy="7750"/>
            </a:xfrm>
            <a:custGeom>
              <a:avLst/>
              <a:gdLst/>
              <a:ahLst/>
              <a:cxnLst/>
              <a:rect l="l" t="t" r="r" b="b"/>
              <a:pathLst>
                <a:path w="343" h="310" extrusionOk="0">
                  <a:moveTo>
                    <a:pt x="161" y="1"/>
                  </a:moveTo>
                  <a:cubicBezTo>
                    <a:pt x="92" y="1"/>
                    <a:pt x="42" y="45"/>
                    <a:pt x="23" y="121"/>
                  </a:cubicBezTo>
                  <a:cubicBezTo>
                    <a:pt x="0" y="189"/>
                    <a:pt x="46" y="281"/>
                    <a:pt x="137" y="303"/>
                  </a:cubicBezTo>
                  <a:cubicBezTo>
                    <a:pt x="149" y="307"/>
                    <a:pt x="161" y="309"/>
                    <a:pt x="174" y="309"/>
                  </a:cubicBezTo>
                  <a:cubicBezTo>
                    <a:pt x="235" y="309"/>
                    <a:pt x="301" y="265"/>
                    <a:pt x="320" y="189"/>
                  </a:cubicBezTo>
                  <a:cubicBezTo>
                    <a:pt x="342" y="121"/>
                    <a:pt x="297" y="29"/>
                    <a:pt x="205" y="7"/>
                  </a:cubicBezTo>
                  <a:cubicBezTo>
                    <a:pt x="190" y="3"/>
                    <a:pt x="175" y="1"/>
                    <a:pt x="16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6284525" y="990675"/>
              <a:ext cx="6325" cy="5875"/>
            </a:xfrm>
            <a:custGeom>
              <a:avLst/>
              <a:gdLst/>
              <a:ahLst/>
              <a:cxnLst/>
              <a:rect l="l" t="t" r="r" b="b"/>
              <a:pathLst>
                <a:path w="253" h="235" extrusionOk="0">
                  <a:moveTo>
                    <a:pt x="161" y="0"/>
                  </a:moveTo>
                  <a:cubicBezTo>
                    <a:pt x="92" y="0"/>
                    <a:pt x="24" y="23"/>
                    <a:pt x="24" y="91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05" y="233"/>
                    <a:pt x="117" y="234"/>
                    <a:pt x="130" y="234"/>
                  </a:cubicBezTo>
                  <a:cubicBezTo>
                    <a:pt x="184" y="234"/>
                    <a:pt x="233" y="197"/>
                    <a:pt x="252" y="160"/>
                  </a:cubicBezTo>
                  <a:cubicBezTo>
                    <a:pt x="252" y="91"/>
                    <a:pt x="229" y="23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5481650" y="1536750"/>
              <a:ext cx="7450" cy="6450"/>
            </a:xfrm>
            <a:custGeom>
              <a:avLst/>
              <a:gdLst/>
              <a:ahLst/>
              <a:cxnLst/>
              <a:rect l="l" t="t" r="r" b="b"/>
              <a:pathLst>
                <a:path w="298" h="258" extrusionOk="0">
                  <a:moveTo>
                    <a:pt x="183" y="1"/>
                  </a:moveTo>
                  <a:cubicBezTo>
                    <a:pt x="115" y="1"/>
                    <a:pt x="46" y="24"/>
                    <a:pt x="24" y="92"/>
                  </a:cubicBezTo>
                  <a:cubicBezTo>
                    <a:pt x="1" y="161"/>
                    <a:pt x="46" y="229"/>
                    <a:pt x="115" y="252"/>
                  </a:cubicBezTo>
                  <a:cubicBezTo>
                    <a:pt x="127" y="256"/>
                    <a:pt x="139" y="258"/>
                    <a:pt x="151" y="258"/>
                  </a:cubicBezTo>
                  <a:cubicBezTo>
                    <a:pt x="206" y="258"/>
                    <a:pt x="256" y="217"/>
                    <a:pt x="275" y="161"/>
                  </a:cubicBezTo>
                  <a:cubicBezTo>
                    <a:pt x="297" y="92"/>
                    <a:pt x="252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6421500" y="11759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6" y="0"/>
                  </a:moveTo>
                  <a:cubicBezTo>
                    <a:pt x="91" y="0"/>
                    <a:pt x="42" y="41"/>
                    <a:pt x="23" y="98"/>
                  </a:cubicBezTo>
                  <a:cubicBezTo>
                    <a:pt x="0" y="166"/>
                    <a:pt x="46" y="235"/>
                    <a:pt x="114" y="257"/>
                  </a:cubicBezTo>
                  <a:cubicBezTo>
                    <a:pt x="126" y="261"/>
                    <a:pt x="139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75"/>
                    <a:pt x="251" y="6"/>
                    <a:pt x="183" y="6"/>
                  </a:cubicBezTo>
                  <a:cubicBezTo>
                    <a:pt x="170" y="2"/>
                    <a:pt x="158" y="0"/>
                    <a:pt x="14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6331325" y="1109825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31" y="0"/>
                  </a:moveTo>
                  <a:cubicBezTo>
                    <a:pt x="138" y="0"/>
                    <a:pt x="66" y="62"/>
                    <a:pt x="46" y="142"/>
                  </a:cubicBezTo>
                  <a:cubicBezTo>
                    <a:pt x="1" y="256"/>
                    <a:pt x="69" y="347"/>
                    <a:pt x="183" y="393"/>
                  </a:cubicBezTo>
                  <a:cubicBezTo>
                    <a:pt x="195" y="396"/>
                    <a:pt x="207" y="397"/>
                    <a:pt x="219" y="397"/>
                  </a:cubicBezTo>
                  <a:cubicBezTo>
                    <a:pt x="302" y="397"/>
                    <a:pt x="392" y="332"/>
                    <a:pt x="411" y="233"/>
                  </a:cubicBezTo>
                  <a:cubicBezTo>
                    <a:pt x="434" y="142"/>
                    <a:pt x="366" y="27"/>
                    <a:pt x="275" y="5"/>
                  </a:cubicBezTo>
                  <a:cubicBezTo>
                    <a:pt x="260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6348450" y="1087450"/>
              <a:ext cx="6300" cy="5525"/>
            </a:xfrm>
            <a:custGeom>
              <a:avLst/>
              <a:gdLst/>
              <a:ahLst/>
              <a:cxnLst/>
              <a:rect l="l" t="t" r="r" b="b"/>
              <a:pathLst>
                <a:path w="252" h="221" extrusionOk="0">
                  <a:moveTo>
                    <a:pt x="110" y="1"/>
                  </a:moveTo>
                  <a:cubicBezTo>
                    <a:pt x="62" y="1"/>
                    <a:pt x="23" y="27"/>
                    <a:pt x="23" y="78"/>
                  </a:cubicBezTo>
                  <a:cubicBezTo>
                    <a:pt x="0" y="146"/>
                    <a:pt x="46" y="215"/>
                    <a:pt x="92" y="215"/>
                  </a:cubicBezTo>
                  <a:cubicBezTo>
                    <a:pt x="104" y="219"/>
                    <a:pt x="117" y="221"/>
                    <a:pt x="129" y="221"/>
                  </a:cubicBezTo>
                  <a:cubicBezTo>
                    <a:pt x="183" y="221"/>
                    <a:pt x="229" y="184"/>
                    <a:pt x="229" y="146"/>
                  </a:cubicBezTo>
                  <a:cubicBezTo>
                    <a:pt x="251" y="78"/>
                    <a:pt x="206" y="9"/>
                    <a:pt x="160" y="9"/>
                  </a:cubicBezTo>
                  <a:cubicBezTo>
                    <a:pt x="143" y="4"/>
                    <a:pt x="126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6868875" y="1463050"/>
              <a:ext cx="11425" cy="9975"/>
            </a:xfrm>
            <a:custGeom>
              <a:avLst/>
              <a:gdLst/>
              <a:ahLst/>
              <a:cxnLst/>
              <a:rect l="l" t="t" r="r" b="b"/>
              <a:pathLst>
                <a:path w="457" h="399" extrusionOk="0">
                  <a:moveTo>
                    <a:pt x="231" y="0"/>
                  </a:moveTo>
                  <a:cubicBezTo>
                    <a:pt x="137" y="0"/>
                    <a:pt x="66" y="65"/>
                    <a:pt x="46" y="164"/>
                  </a:cubicBezTo>
                  <a:cubicBezTo>
                    <a:pt x="0" y="256"/>
                    <a:pt x="69" y="370"/>
                    <a:pt x="183" y="393"/>
                  </a:cubicBezTo>
                  <a:cubicBezTo>
                    <a:pt x="198" y="396"/>
                    <a:pt x="214" y="398"/>
                    <a:pt x="230" y="398"/>
                  </a:cubicBezTo>
                  <a:cubicBezTo>
                    <a:pt x="309" y="398"/>
                    <a:pt x="392" y="351"/>
                    <a:pt x="411" y="256"/>
                  </a:cubicBezTo>
                  <a:cubicBezTo>
                    <a:pt x="457" y="141"/>
                    <a:pt x="388" y="50"/>
                    <a:pt x="274" y="4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6204650" y="1726675"/>
              <a:ext cx="10875" cy="9375"/>
            </a:xfrm>
            <a:custGeom>
              <a:avLst/>
              <a:gdLst/>
              <a:ahLst/>
              <a:cxnLst/>
              <a:rect l="l" t="t" r="r" b="b"/>
              <a:pathLst>
                <a:path w="435" h="375" extrusionOk="0">
                  <a:moveTo>
                    <a:pt x="231" y="0"/>
                  </a:moveTo>
                  <a:cubicBezTo>
                    <a:pt x="137" y="0"/>
                    <a:pt x="66" y="62"/>
                    <a:pt x="46" y="142"/>
                  </a:cubicBezTo>
                  <a:cubicBezTo>
                    <a:pt x="0" y="233"/>
                    <a:pt x="69" y="347"/>
                    <a:pt x="160" y="370"/>
                  </a:cubicBezTo>
                  <a:cubicBezTo>
                    <a:pt x="175" y="373"/>
                    <a:pt x="190" y="374"/>
                    <a:pt x="204" y="374"/>
                  </a:cubicBezTo>
                  <a:cubicBezTo>
                    <a:pt x="297" y="374"/>
                    <a:pt x="369" y="312"/>
                    <a:pt x="388" y="233"/>
                  </a:cubicBezTo>
                  <a:cubicBezTo>
                    <a:pt x="434" y="142"/>
                    <a:pt x="366" y="28"/>
                    <a:pt x="274" y="5"/>
                  </a:cubicBezTo>
                  <a:cubicBezTo>
                    <a:pt x="259" y="2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6218350" y="1478975"/>
              <a:ext cx="6300" cy="5475"/>
            </a:xfrm>
            <a:custGeom>
              <a:avLst/>
              <a:gdLst/>
              <a:ahLst/>
              <a:cxnLst/>
              <a:rect l="l" t="t" r="r" b="b"/>
              <a:pathLst>
                <a:path w="252" h="219" extrusionOk="0">
                  <a:moveTo>
                    <a:pt x="123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212"/>
                    <a:pt x="92" y="212"/>
                  </a:cubicBezTo>
                  <a:cubicBezTo>
                    <a:pt x="104" y="216"/>
                    <a:pt x="117" y="218"/>
                    <a:pt x="129" y="218"/>
                  </a:cubicBezTo>
                  <a:cubicBezTo>
                    <a:pt x="183" y="218"/>
                    <a:pt x="228" y="181"/>
                    <a:pt x="228" y="144"/>
                  </a:cubicBezTo>
                  <a:cubicBezTo>
                    <a:pt x="251" y="75"/>
                    <a:pt x="228" y="7"/>
                    <a:pt x="160" y="7"/>
                  </a:cubicBezTo>
                  <a:cubicBezTo>
                    <a:pt x="147" y="2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5850850" y="1546925"/>
              <a:ext cx="9725" cy="8825"/>
            </a:xfrm>
            <a:custGeom>
              <a:avLst/>
              <a:gdLst/>
              <a:ahLst/>
              <a:cxnLst/>
              <a:rect l="l" t="t" r="r" b="b"/>
              <a:pathLst>
                <a:path w="389" h="353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0" y="347"/>
                  </a:cubicBezTo>
                  <a:cubicBezTo>
                    <a:pt x="176" y="351"/>
                    <a:pt x="191" y="353"/>
                    <a:pt x="206" y="353"/>
                  </a:cubicBezTo>
                  <a:cubicBezTo>
                    <a:pt x="280" y="353"/>
                    <a:pt x="347" y="305"/>
                    <a:pt x="366" y="210"/>
                  </a:cubicBezTo>
                  <a:cubicBezTo>
                    <a:pt x="389" y="119"/>
                    <a:pt x="343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5838300" y="1502375"/>
              <a:ext cx="6300" cy="5300"/>
            </a:xfrm>
            <a:custGeom>
              <a:avLst/>
              <a:gdLst/>
              <a:ahLst/>
              <a:cxnLst/>
              <a:rect l="l" t="t" r="r" b="b"/>
              <a:pathLst>
                <a:path w="252" h="212" extrusionOk="0">
                  <a:moveTo>
                    <a:pt x="125" y="0"/>
                  </a:moveTo>
                  <a:cubicBezTo>
                    <a:pt x="76" y="0"/>
                    <a:pt x="42" y="38"/>
                    <a:pt x="23" y="75"/>
                  </a:cubicBezTo>
                  <a:cubicBezTo>
                    <a:pt x="1" y="143"/>
                    <a:pt x="46" y="189"/>
                    <a:pt x="92" y="212"/>
                  </a:cubicBezTo>
                  <a:cubicBezTo>
                    <a:pt x="160" y="212"/>
                    <a:pt x="206" y="189"/>
                    <a:pt x="229" y="121"/>
                  </a:cubicBezTo>
                  <a:cubicBezTo>
                    <a:pt x="252" y="75"/>
                    <a:pt x="206" y="6"/>
                    <a:pt x="160" y="6"/>
                  </a:cubicBezTo>
                  <a:cubicBezTo>
                    <a:pt x="148" y="2"/>
                    <a:pt x="136" y="0"/>
                    <a:pt x="12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6180675" y="744000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1"/>
                  </a:moveTo>
                  <a:cubicBezTo>
                    <a:pt x="92" y="1"/>
                    <a:pt x="42" y="42"/>
                    <a:pt x="24" y="98"/>
                  </a:cubicBezTo>
                  <a:cubicBezTo>
                    <a:pt x="1" y="166"/>
                    <a:pt x="46" y="258"/>
                    <a:pt x="115" y="281"/>
                  </a:cubicBezTo>
                  <a:cubicBezTo>
                    <a:pt x="183" y="281"/>
                    <a:pt x="275" y="235"/>
                    <a:pt x="297" y="166"/>
                  </a:cubicBezTo>
                  <a:cubicBezTo>
                    <a:pt x="297" y="98"/>
                    <a:pt x="275" y="29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6165275" y="635000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0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30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6252575" y="1253050"/>
              <a:ext cx="9725" cy="8800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193" y="0"/>
                  </a:moveTo>
                  <a:cubicBezTo>
                    <a:pt x="115" y="0"/>
                    <a:pt x="43" y="62"/>
                    <a:pt x="24" y="142"/>
                  </a:cubicBezTo>
                  <a:cubicBezTo>
                    <a:pt x="1" y="233"/>
                    <a:pt x="69" y="324"/>
                    <a:pt x="161" y="347"/>
                  </a:cubicBezTo>
                  <a:cubicBezTo>
                    <a:pt x="170" y="350"/>
                    <a:pt x="179" y="352"/>
                    <a:pt x="190" y="352"/>
                  </a:cubicBezTo>
                  <a:cubicBezTo>
                    <a:pt x="257" y="352"/>
                    <a:pt x="346" y="290"/>
                    <a:pt x="366" y="210"/>
                  </a:cubicBezTo>
                  <a:cubicBezTo>
                    <a:pt x="389" y="119"/>
                    <a:pt x="320" y="28"/>
                    <a:pt x="229" y="5"/>
                  </a:cubicBezTo>
                  <a:cubicBezTo>
                    <a:pt x="217" y="2"/>
                    <a:pt x="205" y="0"/>
                    <a:pt x="19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6334750" y="1376825"/>
              <a:ext cx="6875" cy="6450"/>
            </a:xfrm>
            <a:custGeom>
              <a:avLst/>
              <a:gdLst/>
              <a:ahLst/>
              <a:cxnLst/>
              <a:rect l="l" t="t" r="r" b="b"/>
              <a:pathLst>
                <a:path w="275" h="258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1" y="167"/>
                    <a:pt x="46" y="235"/>
                    <a:pt x="115" y="258"/>
                  </a:cubicBezTo>
                  <a:cubicBezTo>
                    <a:pt x="183" y="258"/>
                    <a:pt x="252" y="235"/>
                    <a:pt x="252" y="167"/>
                  </a:cubicBezTo>
                  <a:cubicBezTo>
                    <a:pt x="274" y="98"/>
                    <a:pt x="229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6214925" y="1197075"/>
              <a:ext cx="7425" cy="6600"/>
            </a:xfrm>
            <a:custGeom>
              <a:avLst/>
              <a:gdLst/>
              <a:ahLst/>
              <a:cxnLst/>
              <a:rect l="l" t="t" r="r" b="b"/>
              <a:pathLst>
                <a:path w="297" h="264" extrusionOk="0">
                  <a:moveTo>
                    <a:pt x="147" y="1"/>
                  </a:moveTo>
                  <a:cubicBezTo>
                    <a:pt x="92" y="1"/>
                    <a:pt x="42" y="42"/>
                    <a:pt x="23" y="98"/>
                  </a:cubicBezTo>
                  <a:cubicBezTo>
                    <a:pt x="0" y="167"/>
                    <a:pt x="46" y="235"/>
                    <a:pt x="114" y="258"/>
                  </a:cubicBezTo>
                  <a:cubicBezTo>
                    <a:pt x="127" y="262"/>
                    <a:pt x="139" y="264"/>
                    <a:pt x="151" y="264"/>
                  </a:cubicBezTo>
                  <a:cubicBezTo>
                    <a:pt x="206" y="264"/>
                    <a:pt x="255" y="223"/>
                    <a:pt x="274" y="167"/>
                  </a:cubicBezTo>
                  <a:cubicBezTo>
                    <a:pt x="297" y="98"/>
                    <a:pt x="251" y="30"/>
                    <a:pt x="183" y="7"/>
                  </a:cubicBezTo>
                  <a:cubicBezTo>
                    <a:pt x="171" y="3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6338175" y="1347200"/>
              <a:ext cx="10875" cy="9950"/>
            </a:xfrm>
            <a:custGeom>
              <a:avLst/>
              <a:gdLst/>
              <a:ahLst/>
              <a:cxnLst/>
              <a:rect l="l" t="t" r="r" b="b"/>
              <a:pathLst>
                <a:path w="435" h="398" extrusionOk="0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1" y="256"/>
                    <a:pt x="69" y="370"/>
                    <a:pt x="160" y="393"/>
                  </a:cubicBezTo>
                  <a:cubicBezTo>
                    <a:pt x="175" y="396"/>
                    <a:pt x="190" y="397"/>
                    <a:pt x="204" y="397"/>
                  </a:cubicBezTo>
                  <a:cubicBezTo>
                    <a:pt x="298" y="397"/>
                    <a:pt x="372" y="335"/>
                    <a:pt x="411" y="256"/>
                  </a:cubicBezTo>
                  <a:cubicBezTo>
                    <a:pt x="434" y="142"/>
                    <a:pt x="366" y="51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6325050" y="13169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47" y="0"/>
                  </a:moveTo>
                  <a:cubicBezTo>
                    <a:pt x="92" y="0"/>
                    <a:pt x="42" y="41"/>
                    <a:pt x="23" y="98"/>
                  </a:cubicBezTo>
                  <a:cubicBezTo>
                    <a:pt x="1" y="189"/>
                    <a:pt x="46" y="257"/>
                    <a:pt x="115" y="280"/>
                  </a:cubicBezTo>
                  <a:cubicBezTo>
                    <a:pt x="206" y="280"/>
                    <a:pt x="274" y="234"/>
                    <a:pt x="297" y="166"/>
                  </a:cubicBezTo>
                  <a:cubicBezTo>
                    <a:pt x="297" y="98"/>
                    <a:pt x="252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6260575" y="1249625"/>
              <a:ext cx="8575" cy="7700"/>
            </a:xfrm>
            <a:custGeom>
              <a:avLst/>
              <a:gdLst/>
              <a:ahLst/>
              <a:cxnLst/>
              <a:rect l="l" t="t" r="r" b="b"/>
              <a:pathLst>
                <a:path w="343" h="308" extrusionOk="0">
                  <a:moveTo>
                    <a:pt x="177" y="0"/>
                  </a:moveTo>
                  <a:cubicBezTo>
                    <a:pt x="114" y="0"/>
                    <a:pt x="43" y="60"/>
                    <a:pt x="23" y="119"/>
                  </a:cubicBezTo>
                  <a:cubicBezTo>
                    <a:pt x="0" y="210"/>
                    <a:pt x="46" y="302"/>
                    <a:pt x="137" y="302"/>
                  </a:cubicBezTo>
                  <a:cubicBezTo>
                    <a:pt x="153" y="306"/>
                    <a:pt x="169" y="307"/>
                    <a:pt x="183" y="307"/>
                  </a:cubicBezTo>
                  <a:cubicBezTo>
                    <a:pt x="251" y="307"/>
                    <a:pt x="301" y="267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6"/>
            <p:cNvSpPr/>
            <p:nvPr/>
          </p:nvSpPr>
          <p:spPr>
            <a:xfrm>
              <a:off x="5614625" y="837725"/>
              <a:ext cx="8000" cy="7575"/>
            </a:xfrm>
            <a:custGeom>
              <a:avLst/>
              <a:gdLst/>
              <a:ahLst/>
              <a:cxnLst/>
              <a:rect l="l" t="t" r="r" b="b"/>
              <a:pathLst>
                <a:path w="320" h="303" extrusionOk="0">
                  <a:moveTo>
                    <a:pt x="183" y="1"/>
                  </a:moveTo>
                  <a:cubicBezTo>
                    <a:pt x="114" y="1"/>
                    <a:pt x="46" y="47"/>
                    <a:pt x="23" y="115"/>
                  </a:cubicBezTo>
                  <a:cubicBezTo>
                    <a:pt x="0" y="184"/>
                    <a:pt x="46" y="275"/>
                    <a:pt x="114" y="298"/>
                  </a:cubicBezTo>
                  <a:cubicBezTo>
                    <a:pt x="126" y="301"/>
                    <a:pt x="138" y="302"/>
                    <a:pt x="150" y="302"/>
                  </a:cubicBezTo>
                  <a:cubicBezTo>
                    <a:pt x="223" y="302"/>
                    <a:pt x="277" y="243"/>
                    <a:pt x="297" y="184"/>
                  </a:cubicBezTo>
                  <a:cubicBezTo>
                    <a:pt x="320" y="115"/>
                    <a:pt x="274" y="24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6"/>
            <p:cNvSpPr/>
            <p:nvPr/>
          </p:nvSpPr>
          <p:spPr>
            <a:xfrm>
              <a:off x="5655700" y="1408000"/>
              <a:ext cx="11425" cy="10200"/>
            </a:xfrm>
            <a:custGeom>
              <a:avLst/>
              <a:gdLst/>
              <a:ahLst/>
              <a:cxnLst/>
              <a:rect l="l" t="t" r="r" b="b"/>
              <a:pathLst>
                <a:path w="457" h="408" extrusionOk="0">
                  <a:moveTo>
                    <a:pt x="202" y="1"/>
                  </a:moveTo>
                  <a:cubicBezTo>
                    <a:pt x="116" y="1"/>
                    <a:pt x="41" y="62"/>
                    <a:pt x="23" y="152"/>
                  </a:cubicBezTo>
                  <a:cubicBezTo>
                    <a:pt x="0" y="266"/>
                    <a:pt x="69" y="380"/>
                    <a:pt x="183" y="403"/>
                  </a:cubicBezTo>
                  <a:cubicBezTo>
                    <a:pt x="195" y="406"/>
                    <a:pt x="207" y="408"/>
                    <a:pt x="220" y="408"/>
                  </a:cubicBezTo>
                  <a:cubicBezTo>
                    <a:pt x="303" y="408"/>
                    <a:pt x="391" y="346"/>
                    <a:pt x="411" y="266"/>
                  </a:cubicBezTo>
                  <a:cubicBezTo>
                    <a:pt x="457" y="152"/>
                    <a:pt x="388" y="38"/>
                    <a:pt x="274" y="15"/>
                  </a:cubicBezTo>
                  <a:cubicBezTo>
                    <a:pt x="250" y="5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6"/>
            <p:cNvSpPr/>
            <p:nvPr/>
          </p:nvSpPr>
          <p:spPr>
            <a:xfrm>
              <a:off x="5660825" y="1394525"/>
              <a:ext cx="9175" cy="8300"/>
            </a:xfrm>
            <a:custGeom>
              <a:avLst/>
              <a:gdLst/>
              <a:ahLst/>
              <a:cxnLst/>
              <a:rect l="l" t="t" r="r" b="b"/>
              <a:pathLst>
                <a:path w="367" h="332" extrusionOk="0">
                  <a:moveTo>
                    <a:pt x="182" y="1"/>
                  </a:moveTo>
                  <a:cubicBezTo>
                    <a:pt x="109" y="1"/>
                    <a:pt x="43" y="45"/>
                    <a:pt x="24" y="121"/>
                  </a:cubicBezTo>
                  <a:cubicBezTo>
                    <a:pt x="1" y="212"/>
                    <a:pt x="47" y="303"/>
                    <a:pt x="138" y="326"/>
                  </a:cubicBezTo>
                  <a:cubicBezTo>
                    <a:pt x="154" y="330"/>
                    <a:pt x="169" y="332"/>
                    <a:pt x="184" y="332"/>
                  </a:cubicBezTo>
                  <a:cubicBezTo>
                    <a:pt x="258" y="332"/>
                    <a:pt x="324" y="288"/>
                    <a:pt x="343" y="212"/>
                  </a:cubicBezTo>
                  <a:cubicBezTo>
                    <a:pt x="366" y="121"/>
                    <a:pt x="320" y="29"/>
                    <a:pt x="229" y="6"/>
                  </a:cubicBezTo>
                  <a:cubicBezTo>
                    <a:pt x="213" y="3"/>
                    <a:pt x="198" y="1"/>
                    <a:pt x="18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6"/>
            <p:cNvSpPr/>
            <p:nvPr/>
          </p:nvSpPr>
          <p:spPr>
            <a:xfrm>
              <a:off x="5673950" y="1387825"/>
              <a:ext cx="7450" cy="7025"/>
            </a:xfrm>
            <a:custGeom>
              <a:avLst/>
              <a:gdLst/>
              <a:ahLst/>
              <a:cxnLst/>
              <a:rect l="l" t="t" r="r" b="b"/>
              <a:pathLst>
                <a:path w="298" h="281" extrusionOk="0">
                  <a:moveTo>
                    <a:pt x="183" y="1"/>
                  </a:moveTo>
                  <a:cubicBezTo>
                    <a:pt x="115" y="1"/>
                    <a:pt x="24" y="46"/>
                    <a:pt x="1" y="115"/>
                  </a:cubicBezTo>
                  <a:cubicBezTo>
                    <a:pt x="1" y="183"/>
                    <a:pt x="47" y="274"/>
                    <a:pt x="115" y="274"/>
                  </a:cubicBezTo>
                  <a:cubicBezTo>
                    <a:pt x="127" y="278"/>
                    <a:pt x="140" y="280"/>
                    <a:pt x="153" y="280"/>
                  </a:cubicBezTo>
                  <a:cubicBezTo>
                    <a:pt x="213" y="280"/>
                    <a:pt x="275" y="239"/>
                    <a:pt x="275" y="183"/>
                  </a:cubicBezTo>
                  <a:cubicBezTo>
                    <a:pt x="298" y="115"/>
                    <a:pt x="252" y="23"/>
                    <a:pt x="18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6"/>
            <p:cNvSpPr/>
            <p:nvPr/>
          </p:nvSpPr>
          <p:spPr>
            <a:xfrm>
              <a:off x="5683650" y="1376425"/>
              <a:ext cx="8025" cy="7425"/>
            </a:xfrm>
            <a:custGeom>
              <a:avLst/>
              <a:gdLst/>
              <a:ahLst/>
              <a:cxnLst/>
              <a:rect l="l" t="t" r="r" b="b"/>
              <a:pathLst>
                <a:path w="321" h="297" extrusionOk="0">
                  <a:moveTo>
                    <a:pt x="184" y="0"/>
                  </a:moveTo>
                  <a:cubicBezTo>
                    <a:pt x="115" y="0"/>
                    <a:pt x="24" y="46"/>
                    <a:pt x="24" y="114"/>
                  </a:cubicBezTo>
                  <a:cubicBezTo>
                    <a:pt x="1" y="183"/>
                    <a:pt x="47" y="274"/>
                    <a:pt x="115" y="297"/>
                  </a:cubicBezTo>
                  <a:cubicBezTo>
                    <a:pt x="184" y="297"/>
                    <a:pt x="275" y="251"/>
                    <a:pt x="298" y="183"/>
                  </a:cubicBezTo>
                  <a:cubicBezTo>
                    <a:pt x="320" y="114"/>
                    <a:pt x="275" y="23"/>
                    <a:pt x="18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6"/>
            <p:cNvSpPr/>
            <p:nvPr/>
          </p:nvSpPr>
          <p:spPr>
            <a:xfrm>
              <a:off x="5882250" y="1540025"/>
              <a:ext cx="5725" cy="5475"/>
            </a:xfrm>
            <a:custGeom>
              <a:avLst/>
              <a:gdLst/>
              <a:ahLst/>
              <a:cxnLst/>
              <a:rect l="l" t="t" r="r" b="b"/>
              <a:pathLst>
                <a:path w="229" h="219" extrusionOk="0">
                  <a:moveTo>
                    <a:pt x="110" y="1"/>
                  </a:moveTo>
                  <a:cubicBezTo>
                    <a:pt x="69" y="1"/>
                    <a:pt x="23" y="38"/>
                    <a:pt x="23" y="75"/>
                  </a:cubicBezTo>
                  <a:cubicBezTo>
                    <a:pt x="0" y="144"/>
                    <a:pt x="46" y="189"/>
                    <a:pt x="91" y="212"/>
                  </a:cubicBezTo>
                  <a:cubicBezTo>
                    <a:pt x="100" y="217"/>
                    <a:pt x="109" y="218"/>
                    <a:pt x="118" y="218"/>
                  </a:cubicBezTo>
                  <a:cubicBezTo>
                    <a:pt x="160" y="218"/>
                    <a:pt x="206" y="181"/>
                    <a:pt x="206" y="144"/>
                  </a:cubicBezTo>
                  <a:cubicBezTo>
                    <a:pt x="228" y="75"/>
                    <a:pt x="206" y="30"/>
                    <a:pt x="137" y="7"/>
                  </a:cubicBezTo>
                  <a:cubicBezTo>
                    <a:pt x="129" y="3"/>
                    <a:pt x="120" y="1"/>
                    <a:pt x="1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6"/>
            <p:cNvSpPr/>
            <p:nvPr/>
          </p:nvSpPr>
          <p:spPr>
            <a:xfrm>
              <a:off x="6095650" y="988850"/>
              <a:ext cx="8600" cy="7700"/>
            </a:xfrm>
            <a:custGeom>
              <a:avLst/>
              <a:gdLst/>
              <a:ahLst/>
              <a:cxnLst/>
              <a:rect l="l" t="t" r="r" b="b"/>
              <a:pathLst>
                <a:path w="344" h="308" extrusionOk="0">
                  <a:moveTo>
                    <a:pt x="178" y="0"/>
                  </a:moveTo>
                  <a:cubicBezTo>
                    <a:pt x="114" y="0"/>
                    <a:pt x="43" y="60"/>
                    <a:pt x="24" y="119"/>
                  </a:cubicBezTo>
                  <a:cubicBezTo>
                    <a:pt x="1" y="210"/>
                    <a:pt x="46" y="301"/>
                    <a:pt x="138" y="301"/>
                  </a:cubicBezTo>
                  <a:cubicBezTo>
                    <a:pt x="154" y="305"/>
                    <a:pt x="169" y="307"/>
                    <a:pt x="184" y="307"/>
                  </a:cubicBezTo>
                  <a:cubicBezTo>
                    <a:pt x="252" y="307"/>
                    <a:pt x="302" y="266"/>
                    <a:pt x="320" y="210"/>
                  </a:cubicBezTo>
                  <a:cubicBezTo>
                    <a:pt x="343" y="119"/>
                    <a:pt x="297" y="28"/>
                    <a:pt x="206" y="5"/>
                  </a:cubicBezTo>
                  <a:cubicBezTo>
                    <a:pt x="197" y="2"/>
                    <a:pt x="187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6"/>
            <p:cNvSpPr/>
            <p:nvPr/>
          </p:nvSpPr>
          <p:spPr>
            <a:xfrm>
              <a:off x="6099075" y="1000800"/>
              <a:ext cx="6875" cy="6025"/>
            </a:xfrm>
            <a:custGeom>
              <a:avLst/>
              <a:gdLst/>
              <a:ahLst/>
              <a:cxnLst/>
              <a:rect l="l" t="t" r="r" b="b"/>
              <a:pathLst>
                <a:path w="275" h="241" extrusionOk="0">
                  <a:moveTo>
                    <a:pt x="147" y="0"/>
                  </a:moveTo>
                  <a:cubicBezTo>
                    <a:pt x="92" y="0"/>
                    <a:pt x="42" y="41"/>
                    <a:pt x="24" y="97"/>
                  </a:cubicBezTo>
                  <a:cubicBezTo>
                    <a:pt x="1" y="166"/>
                    <a:pt x="46" y="234"/>
                    <a:pt x="115" y="234"/>
                  </a:cubicBezTo>
                  <a:cubicBezTo>
                    <a:pt x="127" y="238"/>
                    <a:pt x="139" y="240"/>
                    <a:pt x="151" y="240"/>
                  </a:cubicBezTo>
                  <a:cubicBezTo>
                    <a:pt x="205" y="240"/>
                    <a:pt x="252" y="199"/>
                    <a:pt x="252" y="143"/>
                  </a:cubicBezTo>
                  <a:cubicBezTo>
                    <a:pt x="275" y="97"/>
                    <a:pt x="229" y="29"/>
                    <a:pt x="183" y="6"/>
                  </a:cubicBezTo>
                  <a:cubicBezTo>
                    <a:pt x="171" y="2"/>
                    <a:pt x="159" y="0"/>
                    <a:pt x="14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6"/>
            <p:cNvSpPr/>
            <p:nvPr/>
          </p:nvSpPr>
          <p:spPr>
            <a:xfrm>
              <a:off x="6043725" y="1023400"/>
              <a:ext cx="11450" cy="10200"/>
            </a:xfrm>
            <a:custGeom>
              <a:avLst/>
              <a:gdLst/>
              <a:ahLst/>
              <a:cxnLst/>
              <a:rect l="l" t="t" r="r" b="b"/>
              <a:pathLst>
                <a:path w="458" h="408" extrusionOk="0">
                  <a:moveTo>
                    <a:pt x="214" y="1"/>
                  </a:moveTo>
                  <a:cubicBezTo>
                    <a:pt x="138" y="1"/>
                    <a:pt x="59" y="62"/>
                    <a:pt x="23" y="152"/>
                  </a:cubicBezTo>
                  <a:cubicBezTo>
                    <a:pt x="1" y="266"/>
                    <a:pt x="69" y="380"/>
                    <a:pt x="183" y="403"/>
                  </a:cubicBezTo>
                  <a:cubicBezTo>
                    <a:pt x="198" y="406"/>
                    <a:pt x="213" y="407"/>
                    <a:pt x="228" y="407"/>
                  </a:cubicBezTo>
                  <a:cubicBezTo>
                    <a:pt x="326" y="407"/>
                    <a:pt x="415" y="345"/>
                    <a:pt x="434" y="266"/>
                  </a:cubicBezTo>
                  <a:cubicBezTo>
                    <a:pt x="457" y="152"/>
                    <a:pt x="389" y="38"/>
                    <a:pt x="275" y="15"/>
                  </a:cubicBezTo>
                  <a:cubicBezTo>
                    <a:pt x="255" y="5"/>
                    <a:pt x="235" y="1"/>
                    <a:pt x="21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6"/>
            <p:cNvSpPr/>
            <p:nvPr/>
          </p:nvSpPr>
          <p:spPr>
            <a:xfrm>
              <a:off x="6072825" y="1003800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38" y="0"/>
                  </a:moveTo>
                  <a:cubicBezTo>
                    <a:pt x="69" y="0"/>
                    <a:pt x="24" y="23"/>
                    <a:pt x="1" y="91"/>
                  </a:cubicBezTo>
                  <a:cubicBezTo>
                    <a:pt x="1" y="137"/>
                    <a:pt x="24" y="206"/>
                    <a:pt x="92" y="228"/>
                  </a:cubicBezTo>
                  <a:cubicBezTo>
                    <a:pt x="138" y="228"/>
                    <a:pt x="206" y="206"/>
                    <a:pt x="206" y="137"/>
                  </a:cubicBezTo>
                  <a:cubicBezTo>
                    <a:pt x="229" y="91"/>
                    <a:pt x="206" y="23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6"/>
            <p:cNvSpPr/>
            <p:nvPr/>
          </p:nvSpPr>
          <p:spPr>
            <a:xfrm>
              <a:off x="6714225" y="11600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45" y="0"/>
                  </a:moveTo>
                  <a:cubicBezTo>
                    <a:pt x="85" y="0"/>
                    <a:pt x="23" y="41"/>
                    <a:pt x="23" y="98"/>
                  </a:cubicBezTo>
                  <a:cubicBezTo>
                    <a:pt x="0" y="166"/>
                    <a:pt x="46" y="257"/>
                    <a:pt x="115" y="257"/>
                  </a:cubicBezTo>
                  <a:cubicBezTo>
                    <a:pt x="127" y="261"/>
                    <a:pt x="140" y="263"/>
                    <a:pt x="152" y="263"/>
                  </a:cubicBezTo>
                  <a:cubicBezTo>
                    <a:pt x="212" y="263"/>
                    <a:pt x="274" y="222"/>
                    <a:pt x="274" y="166"/>
                  </a:cubicBezTo>
                  <a:cubicBezTo>
                    <a:pt x="297" y="98"/>
                    <a:pt x="251" y="6"/>
                    <a:pt x="183" y="6"/>
                  </a:cubicBezTo>
                  <a:cubicBezTo>
                    <a:pt x="171" y="2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6"/>
            <p:cNvSpPr/>
            <p:nvPr/>
          </p:nvSpPr>
          <p:spPr>
            <a:xfrm>
              <a:off x="6736475" y="1128025"/>
              <a:ext cx="6300" cy="5900"/>
            </a:xfrm>
            <a:custGeom>
              <a:avLst/>
              <a:gdLst/>
              <a:ahLst/>
              <a:cxnLst/>
              <a:rect l="l" t="t" r="r" b="b"/>
              <a:pathLst>
                <a:path w="252" h="236" extrusionOk="0">
                  <a:moveTo>
                    <a:pt x="123" y="1"/>
                  </a:moveTo>
                  <a:cubicBezTo>
                    <a:pt x="69" y="1"/>
                    <a:pt x="23" y="38"/>
                    <a:pt x="23" y="76"/>
                  </a:cubicBezTo>
                  <a:cubicBezTo>
                    <a:pt x="1" y="144"/>
                    <a:pt x="46" y="212"/>
                    <a:pt x="92" y="235"/>
                  </a:cubicBezTo>
                  <a:cubicBezTo>
                    <a:pt x="160" y="235"/>
                    <a:pt x="229" y="212"/>
                    <a:pt x="252" y="144"/>
                  </a:cubicBezTo>
                  <a:cubicBezTo>
                    <a:pt x="252" y="76"/>
                    <a:pt x="229" y="7"/>
                    <a:pt x="160" y="7"/>
                  </a:cubicBezTo>
                  <a:cubicBezTo>
                    <a:pt x="148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6"/>
            <p:cNvSpPr/>
            <p:nvPr/>
          </p:nvSpPr>
          <p:spPr>
            <a:xfrm>
              <a:off x="5535875" y="183702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49" y="0"/>
                  </a:moveTo>
                  <a:cubicBezTo>
                    <a:pt x="101" y="0"/>
                    <a:pt x="56" y="38"/>
                    <a:pt x="23" y="87"/>
                  </a:cubicBezTo>
                  <a:cubicBezTo>
                    <a:pt x="0" y="156"/>
                    <a:pt x="23" y="224"/>
                    <a:pt x="91" y="270"/>
                  </a:cubicBezTo>
                  <a:cubicBezTo>
                    <a:pt x="109" y="276"/>
                    <a:pt x="127" y="278"/>
                    <a:pt x="146" y="278"/>
                  </a:cubicBezTo>
                  <a:cubicBezTo>
                    <a:pt x="201" y="278"/>
                    <a:pt x="257" y="253"/>
                    <a:pt x="274" y="201"/>
                  </a:cubicBezTo>
                  <a:cubicBezTo>
                    <a:pt x="320" y="133"/>
                    <a:pt x="274" y="42"/>
                    <a:pt x="206" y="19"/>
                  </a:cubicBezTo>
                  <a:cubicBezTo>
                    <a:pt x="186" y="6"/>
                    <a:pt x="167" y="0"/>
                    <a:pt x="14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6"/>
            <p:cNvSpPr/>
            <p:nvPr/>
          </p:nvSpPr>
          <p:spPr>
            <a:xfrm>
              <a:off x="5753275" y="180757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28" y="1"/>
                  </a:moveTo>
                  <a:cubicBezTo>
                    <a:pt x="160" y="1"/>
                    <a:pt x="93" y="47"/>
                    <a:pt x="46" y="124"/>
                  </a:cubicBezTo>
                  <a:cubicBezTo>
                    <a:pt x="1" y="215"/>
                    <a:pt x="46" y="352"/>
                    <a:pt x="160" y="398"/>
                  </a:cubicBezTo>
                  <a:cubicBezTo>
                    <a:pt x="185" y="410"/>
                    <a:pt x="211" y="416"/>
                    <a:pt x="237" y="416"/>
                  </a:cubicBezTo>
                  <a:cubicBezTo>
                    <a:pt x="310" y="416"/>
                    <a:pt x="384" y="374"/>
                    <a:pt x="434" y="307"/>
                  </a:cubicBezTo>
                  <a:cubicBezTo>
                    <a:pt x="480" y="193"/>
                    <a:pt x="434" y="78"/>
                    <a:pt x="320" y="33"/>
                  </a:cubicBezTo>
                  <a:cubicBezTo>
                    <a:pt x="291" y="11"/>
                    <a:pt x="259" y="1"/>
                    <a:pt x="2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6"/>
            <p:cNvSpPr/>
            <p:nvPr/>
          </p:nvSpPr>
          <p:spPr>
            <a:xfrm>
              <a:off x="5846850" y="19608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5" y="1"/>
                  </a:moveTo>
                  <a:cubicBezTo>
                    <a:pt x="125" y="1"/>
                    <a:pt x="57" y="38"/>
                    <a:pt x="24" y="87"/>
                  </a:cubicBezTo>
                  <a:cubicBezTo>
                    <a:pt x="1" y="179"/>
                    <a:pt x="24" y="293"/>
                    <a:pt x="115" y="338"/>
                  </a:cubicBezTo>
                  <a:cubicBezTo>
                    <a:pt x="137" y="344"/>
                    <a:pt x="158" y="347"/>
                    <a:pt x="179" y="347"/>
                  </a:cubicBezTo>
                  <a:cubicBezTo>
                    <a:pt x="247" y="347"/>
                    <a:pt x="308" y="317"/>
                    <a:pt x="343" y="247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6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6"/>
            <p:cNvSpPr/>
            <p:nvPr/>
          </p:nvSpPr>
          <p:spPr>
            <a:xfrm>
              <a:off x="5853150" y="1946600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23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6"/>
            <p:cNvSpPr/>
            <p:nvPr/>
          </p:nvSpPr>
          <p:spPr>
            <a:xfrm>
              <a:off x="5867400" y="195685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76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1" y="179"/>
                    <a:pt x="23" y="270"/>
                    <a:pt x="115" y="293"/>
                  </a:cubicBezTo>
                  <a:cubicBezTo>
                    <a:pt x="138" y="308"/>
                    <a:pt x="163" y="316"/>
                    <a:pt x="188" y="316"/>
                  </a:cubicBezTo>
                  <a:cubicBezTo>
                    <a:pt x="239" y="316"/>
                    <a:pt x="290" y="285"/>
                    <a:pt x="320" y="225"/>
                  </a:cubicBezTo>
                  <a:cubicBezTo>
                    <a:pt x="366" y="156"/>
                    <a:pt x="320" y="65"/>
                    <a:pt x="252" y="19"/>
                  </a:cubicBezTo>
                  <a:cubicBezTo>
                    <a:pt x="226" y="6"/>
                    <a:pt x="201" y="1"/>
                    <a:pt x="17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6384975" y="191692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9" y="0"/>
                  </a:moveTo>
                  <a:cubicBezTo>
                    <a:pt x="135" y="0"/>
                    <a:pt x="79" y="38"/>
                    <a:pt x="46" y="87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6" y="343"/>
                    <a:pt x="159" y="346"/>
                    <a:pt x="181" y="346"/>
                  </a:cubicBezTo>
                  <a:cubicBezTo>
                    <a:pt x="254" y="346"/>
                    <a:pt x="325" y="316"/>
                    <a:pt x="343" y="247"/>
                  </a:cubicBezTo>
                  <a:cubicBezTo>
                    <a:pt x="388" y="155"/>
                    <a:pt x="365" y="64"/>
                    <a:pt x="274" y="18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5665975" y="1677500"/>
              <a:ext cx="7450" cy="6150"/>
            </a:xfrm>
            <a:custGeom>
              <a:avLst/>
              <a:gdLst/>
              <a:ahLst/>
              <a:cxnLst/>
              <a:rect l="l" t="t" r="r" b="b"/>
              <a:pathLst>
                <a:path w="298" h="246" extrusionOk="0">
                  <a:moveTo>
                    <a:pt x="155" y="0"/>
                  </a:moveTo>
                  <a:cubicBezTo>
                    <a:pt x="106" y="0"/>
                    <a:pt x="63" y="26"/>
                    <a:pt x="46" y="77"/>
                  </a:cubicBezTo>
                  <a:cubicBezTo>
                    <a:pt x="0" y="123"/>
                    <a:pt x="23" y="191"/>
                    <a:pt x="92" y="237"/>
                  </a:cubicBezTo>
                  <a:cubicBezTo>
                    <a:pt x="109" y="243"/>
                    <a:pt x="126" y="246"/>
                    <a:pt x="142" y="246"/>
                  </a:cubicBezTo>
                  <a:cubicBezTo>
                    <a:pt x="191" y="246"/>
                    <a:pt x="234" y="220"/>
                    <a:pt x="251" y="169"/>
                  </a:cubicBezTo>
                  <a:cubicBezTo>
                    <a:pt x="297" y="123"/>
                    <a:pt x="251" y="32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6"/>
            <p:cNvSpPr/>
            <p:nvPr/>
          </p:nvSpPr>
          <p:spPr>
            <a:xfrm>
              <a:off x="5416600" y="179195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68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1" y="156"/>
                    <a:pt x="23" y="224"/>
                    <a:pt x="92" y="270"/>
                  </a:cubicBezTo>
                  <a:cubicBezTo>
                    <a:pt x="109" y="275"/>
                    <a:pt x="128" y="278"/>
                    <a:pt x="146" y="278"/>
                  </a:cubicBezTo>
                  <a:cubicBezTo>
                    <a:pt x="202" y="278"/>
                    <a:pt x="257" y="253"/>
                    <a:pt x="275" y="201"/>
                  </a:cubicBezTo>
                  <a:cubicBezTo>
                    <a:pt x="320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6"/>
            <p:cNvSpPr/>
            <p:nvPr/>
          </p:nvSpPr>
          <p:spPr>
            <a:xfrm>
              <a:off x="5527300" y="16230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0"/>
                  </a:moveTo>
                  <a:cubicBezTo>
                    <a:pt x="162" y="0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8" y="396"/>
                    <a:pt x="199" y="401"/>
                    <a:pt x="228" y="401"/>
                  </a:cubicBezTo>
                  <a:cubicBezTo>
                    <a:pt x="308" y="401"/>
                    <a:pt x="378" y="359"/>
                    <a:pt x="412" y="292"/>
                  </a:cubicBezTo>
                  <a:cubicBezTo>
                    <a:pt x="457" y="178"/>
                    <a:pt x="412" y="64"/>
                    <a:pt x="320" y="18"/>
                  </a:cubicBezTo>
                  <a:cubicBezTo>
                    <a:pt x="296" y="6"/>
                    <a:pt x="268" y="0"/>
                    <a:pt x="24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6"/>
            <p:cNvSpPr/>
            <p:nvPr/>
          </p:nvSpPr>
          <p:spPr>
            <a:xfrm>
              <a:off x="5461675" y="1860425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178"/>
                    <a:pt x="47" y="293"/>
                    <a:pt x="138" y="338"/>
                  </a:cubicBezTo>
                  <a:cubicBezTo>
                    <a:pt x="162" y="350"/>
                    <a:pt x="188" y="356"/>
                    <a:pt x="214" y="356"/>
                  </a:cubicBezTo>
                  <a:cubicBezTo>
                    <a:pt x="284" y="356"/>
                    <a:pt x="349" y="314"/>
                    <a:pt x="366" y="247"/>
                  </a:cubicBezTo>
                  <a:cubicBezTo>
                    <a:pt x="412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6"/>
            <p:cNvSpPr/>
            <p:nvPr/>
          </p:nvSpPr>
          <p:spPr>
            <a:xfrm>
              <a:off x="5465675" y="18130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46" y="338"/>
                    <a:pt x="138" y="383"/>
                  </a:cubicBezTo>
                  <a:cubicBezTo>
                    <a:pt x="162" y="396"/>
                    <a:pt x="190" y="401"/>
                    <a:pt x="218" y="401"/>
                  </a:cubicBezTo>
                  <a:cubicBezTo>
                    <a:pt x="296" y="401"/>
                    <a:pt x="378" y="359"/>
                    <a:pt x="411" y="292"/>
                  </a:cubicBezTo>
                  <a:cubicBezTo>
                    <a:pt x="457" y="178"/>
                    <a:pt x="411" y="64"/>
                    <a:pt x="320" y="18"/>
                  </a:cubicBezTo>
                  <a:cubicBezTo>
                    <a:pt x="290" y="6"/>
                    <a:pt x="259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5555275" y="17558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2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8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1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51" y="24"/>
                  </a:cubicBezTo>
                  <a:cubicBezTo>
                    <a:pt x="228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5503900" y="16395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86" y="1"/>
                  </a:moveTo>
                  <a:cubicBezTo>
                    <a:pt x="125" y="1"/>
                    <a:pt x="57" y="38"/>
                    <a:pt x="24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38" y="331"/>
                    <a:pt x="166" y="339"/>
                    <a:pt x="195" y="339"/>
                  </a:cubicBezTo>
                  <a:cubicBezTo>
                    <a:pt x="25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52" y="19"/>
                  </a:cubicBezTo>
                  <a:cubicBezTo>
                    <a:pt x="233" y="7"/>
                    <a:pt x="210" y="1"/>
                    <a:pt x="18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6"/>
            <p:cNvSpPr/>
            <p:nvPr/>
          </p:nvSpPr>
          <p:spPr>
            <a:xfrm>
              <a:off x="5700775" y="1631850"/>
              <a:ext cx="7450" cy="6525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55" y="0"/>
                  </a:moveTo>
                  <a:cubicBezTo>
                    <a:pt x="105" y="0"/>
                    <a:pt x="58" y="26"/>
                    <a:pt x="23" y="77"/>
                  </a:cubicBezTo>
                  <a:cubicBezTo>
                    <a:pt x="1" y="146"/>
                    <a:pt x="23" y="214"/>
                    <a:pt x="92" y="237"/>
                  </a:cubicBezTo>
                  <a:cubicBezTo>
                    <a:pt x="116" y="253"/>
                    <a:pt x="140" y="261"/>
                    <a:pt x="163" y="261"/>
                  </a:cubicBezTo>
                  <a:cubicBezTo>
                    <a:pt x="203" y="261"/>
                    <a:pt x="237" y="236"/>
                    <a:pt x="252" y="191"/>
                  </a:cubicBezTo>
                  <a:cubicBezTo>
                    <a:pt x="297" y="123"/>
                    <a:pt x="275" y="54"/>
                    <a:pt x="206" y="9"/>
                  </a:cubicBezTo>
                  <a:cubicBezTo>
                    <a:pt x="189" y="3"/>
                    <a:pt x="172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6"/>
            <p:cNvSpPr/>
            <p:nvPr/>
          </p:nvSpPr>
          <p:spPr>
            <a:xfrm>
              <a:off x="5455400" y="169827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07" y="0"/>
                  </a:moveTo>
                  <a:cubicBezTo>
                    <a:pt x="141" y="0"/>
                    <a:pt x="78" y="36"/>
                    <a:pt x="46" y="114"/>
                  </a:cubicBezTo>
                  <a:cubicBezTo>
                    <a:pt x="1" y="205"/>
                    <a:pt x="46" y="319"/>
                    <a:pt x="138" y="365"/>
                  </a:cubicBezTo>
                  <a:cubicBezTo>
                    <a:pt x="162" y="377"/>
                    <a:pt x="188" y="383"/>
                    <a:pt x="214" y="383"/>
                  </a:cubicBezTo>
                  <a:cubicBezTo>
                    <a:pt x="285" y="383"/>
                    <a:pt x="355" y="340"/>
                    <a:pt x="389" y="273"/>
                  </a:cubicBezTo>
                  <a:cubicBezTo>
                    <a:pt x="434" y="182"/>
                    <a:pt x="412" y="68"/>
                    <a:pt x="298" y="22"/>
                  </a:cubicBezTo>
                  <a:cubicBezTo>
                    <a:pt x="269" y="8"/>
                    <a:pt x="237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6"/>
            <p:cNvSpPr/>
            <p:nvPr/>
          </p:nvSpPr>
          <p:spPr>
            <a:xfrm>
              <a:off x="5660275" y="1668550"/>
              <a:ext cx="8000" cy="7125"/>
            </a:xfrm>
            <a:custGeom>
              <a:avLst/>
              <a:gdLst/>
              <a:ahLst/>
              <a:cxnLst/>
              <a:rect l="l" t="t" r="r" b="b"/>
              <a:pathLst>
                <a:path w="320" h="285" extrusionOk="0">
                  <a:moveTo>
                    <a:pt x="150" y="1"/>
                  </a:moveTo>
                  <a:cubicBezTo>
                    <a:pt x="101" y="1"/>
                    <a:pt x="52" y="26"/>
                    <a:pt x="23" y="70"/>
                  </a:cubicBezTo>
                  <a:cubicBezTo>
                    <a:pt x="0" y="161"/>
                    <a:pt x="23" y="230"/>
                    <a:pt x="91" y="275"/>
                  </a:cubicBezTo>
                  <a:cubicBezTo>
                    <a:pt x="108" y="281"/>
                    <a:pt x="127" y="284"/>
                    <a:pt x="146" y="284"/>
                  </a:cubicBezTo>
                  <a:cubicBezTo>
                    <a:pt x="203" y="284"/>
                    <a:pt x="263" y="258"/>
                    <a:pt x="297" y="207"/>
                  </a:cubicBezTo>
                  <a:cubicBezTo>
                    <a:pt x="320" y="139"/>
                    <a:pt x="297" y="47"/>
                    <a:pt x="228" y="24"/>
                  </a:cubicBezTo>
                  <a:cubicBezTo>
                    <a:pt x="204" y="8"/>
                    <a:pt x="177" y="1"/>
                    <a:pt x="15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6"/>
            <p:cNvSpPr/>
            <p:nvPr/>
          </p:nvSpPr>
          <p:spPr>
            <a:xfrm>
              <a:off x="6747325" y="1892825"/>
              <a:ext cx="10850" cy="9175"/>
            </a:xfrm>
            <a:custGeom>
              <a:avLst/>
              <a:gdLst/>
              <a:ahLst/>
              <a:cxnLst/>
              <a:rect l="l" t="t" r="r" b="b"/>
              <a:pathLst>
                <a:path w="434" h="367" extrusionOk="0">
                  <a:moveTo>
                    <a:pt x="201" y="1"/>
                  </a:moveTo>
                  <a:cubicBezTo>
                    <a:pt x="137" y="1"/>
                    <a:pt x="76" y="31"/>
                    <a:pt x="46" y="92"/>
                  </a:cubicBezTo>
                  <a:cubicBezTo>
                    <a:pt x="0" y="184"/>
                    <a:pt x="23" y="298"/>
                    <a:pt x="137" y="343"/>
                  </a:cubicBezTo>
                  <a:cubicBezTo>
                    <a:pt x="168" y="358"/>
                    <a:pt x="201" y="366"/>
                    <a:pt x="233" y="366"/>
                  </a:cubicBezTo>
                  <a:cubicBezTo>
                    <a:pt x="297" y="366"/>
                    <a:pt x="358" y="336"/>
                    <a:pt x="388" y="275"/>
                  </a:cubicBezTo>
                  <a:cubicBezTo>
                    <a:pt x="434" y="161"/>
                    <a:pt x="388" y="69"/>
                    <a:pt x="297" y="24"/>
                  </a:cubicBezTo>
                  <a:cubicBezTo>
                    <a:pt x="267" y="9"/>
                    <a:pt x="234" y="1"/>
                    <a:pt x="20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6"/>
            <p:cNvSpPr/>
            <p:nvPr/>
          </p:nvSpPr>
          <p:spPr>
            <a:xfrm>
              <a:off x="5404050" y="1840450"/>
              <a:ext cx="12000" cy="10175"/>
            </a:xfrm>
            <a:custGeom>
              <a:avLst/>
              <a:gdLst/>
              <a:ahLst/>
              <a:cxnLst/>
              <a:rect l="l" t="t" r="r" b="b"/>
              <a:pathLst>
                <a:path w="480" h="407" extrusionOk="0">
                  <a:moveTo>
                    <a:pt x="252" y="1"/>
                  </a:moveTo>
                  <a:cubicBezTo>
                    <a:pt x="171" y="1"/>
                    <a:pt x="96" y="43"/>
                    <a:pt x="46" y="110"/>
                  </a:cubicBezTo>
                  <a:cubicBezTo>
                    <a:pt x="0" y="224"/>
                    <a:pt x="46" y="338"/>
                    <a:pt x="160" y="384"/>
                  </a:cubicBezTo>
                  <a:cubicBezTo>
                    <a:pt x="189" y="398"/>
                    <a:pt x="223" y="406"/>
                    <a:pt x="256" y="406"/>
                  </a:cubicBezTo>
                  <a:cubicBezTo>
                    <a:pt x="329" y="406"/>
                    <a:pt x="403" y="371"/>
                    <a:pt x="434" y="293"/>
                  </a:cubicBezTo>
                  <a:cubicBezTo>
                    <a:pt x="480" y="201"/>
                    <a:pt x="434" y="64"/>
                    <a:pt x="343" y="19"/>
                  </a:cubicBezTo>
                  <a:cubicBezTo>
                    <a:pt x="312" y="7"/>
                    <a:pt x="282" y="1"/>
                    <a:pt x="2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6"/>
            <p:cNvSpPr/>
            <p:nvPr/>
          </p:nvSpPr>
          <p:spPr>
            <a:xfrm>
              <a:off x="5437725" y="1862025"/>
              <a:ext cx="8000" cy="5725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127" y="0"/>
                  </a:moveTo>
                  <a:cubicBezTo>
                    <a:pt x="71" y="0"/>
                    <a:pt x="15" y="31"/>
                    <a:pt x="0" y="92"/>
                  </a:cubicBezTo>
                  <a:lnTo>
                    <a:pt x="297" y="229"/>
                  </a:lnTo>
                  <a:cubicBezTo>
                    <a:pt x="320" y="160"/>
                    <a:pt x="297" y="46"/>
                    <a:pt x="206" y="23"/>
                  </a:cubicBezTo>
                  <a:cubicBezTo>
                    <a:pt x="183" y="8"/>
                    <a:pt x="155" y="0"/>
                    <a:pt x="12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6"/>
            <p:cNvSpPr/>
            <p:nvPr/>
          </p:nvSpPr>
          <p:spPr>
            <a:xfrm>
              <a:off x="5393200" y="1309200"/>
              <a:ext cx="10300" cy="9250"/>
            </a:xfrm>
            <a:custGeom>
              <a:avLst/>
              <a:gdLst/>
              <a:ahLst/>
              <a:cxnLst/>
              <a:rect l="l" t="t" r="r" b="b"/>
              <a:pathLst>
                <a:path w="412" h="370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59" y="366"/>
                    <a:pt x="181" y="369"/>
                    <a:pt x="202" y="369"/>
                  </a:cubicBezTo>
                  <a:cubicBezTo>
                    <a:pt x="270" y="369"/>
                    <a:pt x="331" y="339"/>
                    <a:pt x="366" y="270"/>
                  </a:cubicBezTo>
                  <a:cubicBezTo>
                    <a:pt x="412" y="178"/>
                    <a:pt x="389" y="64"/>
                    <a:pt x="298" y="18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6"/>
            <p:cNvSpPr/>
            <p:nvPr/>
          </p:nvSpPr>
          <p:spPr>
            <a:xfrm>
              <a:off x="5412600" y="1296075"/>
              <a:ext cx="10875" cy="9250"/>
            </a:xfrm>
            <a:custGeom>
              <a:avLst/>
              <a:gdLst/>
              <a:ahLst/>
              <a:cxnLst/>
              <a:rect l="l" t="t" r="r" b="b"/>
              <a:pathLst>
                <a:path w="435" h="370" extrusionOk="0">
                  <a:moveTo>
                    <a:pt x="221" y="1"/>
                  </a:moveTo>
                  <a:cubicBezTo>
                    <a:pt x="150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59" y="366"/>
                    <a:pt x="182" y="369"/>
                    <a:pt x="205" y="369"/>
                  </a:cubicBezTo>
                  <a:cubicBezTo>
                    <a:pt x="279" y="369"/>
                    <a:pt x="354" y="339"/>
                    <a:pt x="389" y="270"/>
                  </a:cubicBezTo>
                  <a:cubicBezTo>
                    <a:pt x="435" y="178"/>
                    <a:pt x="389" y="64"/>
                    <a:pt x="298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6"/>
            <p:cNvSpPr/>
            <p:nvPr/>
          </p:nvSpPr>
          <p:spPr>
            <a:xfrm>
              <a:off x="5279075" y="14230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0"/>
                  </a:moveTo>
                  <a:cubicBezTo>
                    <a:pt x="118" y="0"/>
                    <a:pt x="58" y="26"/>
                    <a:pt x="24" y="77"/>
                  </a:cubicBezTo>
                  <a:cubicBezTo>
                    <a:pt x="1" y="168"/>
                    <a:pt x="24" y="260"/>
                    <a:pt x="92" y="283"/>
                  </a:cubicBezTo>
                  <a:cubicBezTo>
                    <a:pt x="122" y="298"/>
                    <a:pt x="153" y="305"/>
                    <a:pt x="181" y="305"/>
                  </a:cubicBezTo>
                  <a:cubicBezTo>
                    <a:pt x="237" y="305"/>
                    <a:pt x="282" y="275"/>
                    <a:pt x="297" y="214"/>
                  </a:cubicBezTo>
                  <a:cubicBezTo>
                    <a:pt x="343" y="146"/>
                    <a:pt x="297" y="54"/>
                    <a:pt x="229" y="9"/>
                  </a:cubicBezTo>
                  <a:cubicBezTo>
                    <a:pt x="212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6"/>
            <p:cNvSpPr/>
            <p:nvPr/>
          </p:nvSpPr>
          <p:spPr>
            <a:xfrm>
              <a:off x="5434300" y="12404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40" y="0"/>
                    <a:pt x="80" y="26"/>
                    <a:pt x="46" y="77"/>
                  </a:cubicBezTo>
                  <a:cubicBezTo>
                    <a:pt x="0" y="168"/>
                    <a:pt x="46" y="260"/>
                    <a:pt x="114" y="305"/>
                  </a:cubicBezTo>
                  <a:cubicBezTo>
                    <a:pt x="131" y="311"/>
                    <a:pt x="149" y="314"/>
                    <a:pt x="169" y="314"/>
                  </a:cubicBezTo>
                  <a:cubicBezTo>
                    <a:pt x="232" y="314"/>
                    <a:pt x="302" y="284"/>
                    <a:pt x="320" y="214"/>
                  </a:cubicBezTo>
                  <a:cubicBezTo>
                    <a:pt x="365" y="146"/>
                    <a:pt x="320" y="54"/>
                    <a:pt x="251" y="9"/>
                  </a:cubicBezTo>
                  <a:cubicBezTo>
                    <a:pt x="234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6"/>
            <p:cNvSpPr/>
            <p:nvPr/>
          </p:nvSpPr>
          <p:spPr>
            <a:xfrm>
              <a:off x="5283075" y="16744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9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74" y="398"/>
                    <a:pt x="210" y="406"/>
                    <a:pt x="244" y="406"/>
                  </a:cubicBezTo>
                  <a:cubicBezTo>
                    <a:pt x="317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96" y="6"/>
                    <a:pt x="268" y="1"/>
                    <a:pt x="23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6"/>
            <p:cNvSpPr/>
            <p:nvPr/>
          </p:nvSpPr>
          <p:spPr>
            <a:xfrm>
              <a:off x="5496500" y="14918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7" y="1"/>
                    <a:pt x="79" y="43"/>
                    <a:pt x="46" y="110"/>
                  </a:cubicBezTo>
                  <a:cubicBezTo>
                    <a:pt x="0" y="178"/>
                    <a:pt x="46" y="292"/>
                    <a:pt x="114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5" y="247"/>
                  </a:cubicBezTo>
                  <a:cubicBezTo>
                    <a:pt x="411" y="156"/>
                    <a:pt x="365" y="64"/>
                    <a:pt x="274" y="19"/>
                  </a:cubicBezTo>
                  <a:cubicBezTo>
                    <a:pt x="250" y="6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6"/>
            <p:cNvSpPr/>
            <p:nvPr/>
          </p:nvSpPr>
          <p:spPr>
            <a:xfrm>
              <a:off x="5640875" y="1408500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5762400" y="13448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35" y="0"/>
                    <a:pt x="64" y="30"/>
                    <a:pt x="46" y="100"/>
                  </a:cubicBezTo>
                  <a:cubicBezTo>
                    <a:pt x="1" y="168"/>
                    <a:pt x="24" y="283"/>
                    <a:pt x="115" y="305"/>
                  </a:cubicBezTo>
                  <a:cubicBezTo>
                    <a:pt x="140" y="318"/>
                    <a:pt x="166" y="324"/>
                    <a:pt x="190" y="324"/>
                  </a:cubicBezTo>
                  <a:cubicBezTo>
                    <a:pt x="254" y="324"/>
                    <a:pt x="310" y="286"/>
                    <a:pt x="343" y="237"/>
                  </a:cubicBezTo>
                  <a:cubicBezTo>
                    <a:pt x="366" y="146"/>
                    <a:pt x="343" y="54"/>
                    <a:pt x="252" y="9"/>
                  </a:cubicBezTo>
                  <a:cubicBezTo>
                    <a:pt x="236" y="3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6"/>
            <p:cNvSpPr/>
            <p:nvPr/>
          </p:nvSpPr>
          <p:spPr>
            <a:xfrm>
              <a:off x="5733875" y="1357700"/>
              <a:ext cx="11450" cy="10150"/>
            </a:xfrm>
            <a:custGeom>
              <a:avLst/>
              <a:gdLst/>
              <a:ahLst/>
              <a:cxnLst/>
              <a:rect l="l" t="t" r="r" b="b"/>
              <a:pathLst>
                <a:path w="458" h="406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24"/>
                    <a:pt x="46" y="338"/>
                    <a:pt x="137" y="384"/>
                  </a:cubicBezTo>
                  <a:cubicBezTo>
                    <a:pt x="166" y="398"/>
                    <a:pt x="200" y="406"/>
                    <a:pt x="234" y="406"/>
                  </a:cubicBezTo>
                  <a:cubicBezTo>
                    <a:pt x="306" y="406"/>
                    <a:pt x="380" y="371"/>
                    <a:pt x="411" y="293"/>
                  </a:cubicBezTo>
                  <a:cubicBezTo>
                    <a:pt x="457" y="201"/>
                    <a:pt x="411" y="64"/>
                    <a:pt x="320" y="19"/>
                  </a:cubicBezTo>
                  <a:cubicBezTo>
                    <a:pt x="289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6"/>
            <p:cNvSpPr/>
            <p:nvPr/>
          </p:nvSpPr>
          <p:spPr>
            <a:xfrm>
              <a:off x="5775525" y="135700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29" y="0"/>
                  </a:moveTo>
                  <a:cubicBezTo>
                    <a:pt x="95" y="0"/>
                    <a:pt x="61" y="25"/>
                    <a:pt x="46" y="69"/>
                  </a:cubicBezTo>
                  <a:cubicBezTo>
                    <a:pt x="1" y="115"/>
                    <a:pt x="24" y="184"/>
                    <a:pt x="92" y="229"/>
                  </a:cubicBezTo>
                  <a:cubicBezTo>
                    <a:pt x="103" y="235"/>
                    <a:pt x="116" y="238"/>
                    <a:pt x="130" y="238"/>
                  </a:cubicBezTo>
                  <a:cubicBezTo>
                    <a:pt x="171" y="238"/>
                    <a:pt x="218" y="212"/>
                    <a:pt x="252" y="161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8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6"/>
            <p:cNvSpPr/>
            <p:nvPr/>
          </p:nvSpPr>
          <p:spPr>
            <a:xfrm>
              <a:off x="5747000" y="1368775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1" y="146"/>
                    <a:pt x="46" y="238"/>
                    <a:pt x="115" y="260"/>
                  </a:cubicBezTo>
                  <a:cubicBezTo>
                    <a:pt x="134" y="273"/>
                    <a:pt x="153" y="279"/>
                    <a:pt x="172" y="279"/>
                  </a:cubicBezTo>
                  <a:cubicBezTo>
                    <a:pt x="220" y="279"/>
                    <a:pt x="264" y="241"/>
                    <a:pt x="297" y="192"/>
                  </a:cubicBezTo>
                  <a:cubicBezTo>
                    <a:pt x="320" y="123"/>
                    <a:pt x="297" y="55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6"/>
            <p:cNvSpPr/>
            <p:nvPr/>
          </p:nvSpPr>
          <p:spPr>
            <a:xfrm>
              <a:off x="5304750" y="1697675"/>
              <a:ext cx="10300" cy="9025"/>
            </a:xfrm>
            <a:custGeom>
              <a:avLst/>
              <a:gdLst/>
              <a:ahLst/>
              <a:cxnLst/>
              <a:rect l="l" t="t" r="r" b="b"/>
              <a:pathLst>
                <a:path w="412" h="361" extrusionOk="0">
                  <a:moveTo>
                    <a:pt x="180" y="1"/>
                  </a:moveTo>
                  <a:cubicBezTo>
                    <a:pt x="118" y="1"/>
                    <a:pt x="62" y="31"/>
                    <a:pt x="47" y="92"/>
                  </a:cubicBezTo>
                  <a:cubicBezTo>
                    <a:pt x="1" y="183"/>
                    <a:pt x="24" y="297"/>
                    <a:pt x="115" y="343"/>
                  </a:cubicBezTo>
                  <a:cubicBezTo>
                    <a:pt x="139" y="355"/>
                    <a:pt x="166" y="361"/>
                    <a:pt x="192" y="361"/>
                  </a:cubicBezTo>
                  <a:cubicBezTo>
                    <a:pt x="263" y="361"/>
                    <a:pt x="333" y="319"/>
                    <a:pt x="366" y="252"/>
                  </a:cubicBezTo>
                  <a:cubicBezTo>
                    <a:pt x="412" y="160"/>
                    <a:pt x="366" y="69"/>
                    <a:pt x="275" y="23"/>
                  </a:cubicBezTo>
                  <a:cubicBezTo>
                    <a:pt x="244" y="8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6"/>
            <p:cNvSpPr/>
            <p:nvPr/>
          </p:nvSpPr>
          <p:spPr>
            <a:xfrm>
              <a:off x="5763550" y="1498550"/>
              <a:ext cx="11425" cy="9950"/>
            </a:xfrm>
            <a:custGeom>
              <a:avLst/>
              <a:gdLst/>
              <a:ahLst/>
              <a:cxnLst/>
              <a:rect l="l" t="t" r="r" b="b"/>
              <a:pathLst>
                <a:path w="457" h="398" extrusionOk="0">
                  <a:moveTo>
                    <a:pt x="214" y="0"/>
                  </a:moveTo>
                  <a:cubicBezTo>
                    <a:pt x="140" y="0"/>
                    <a:pt x="77" y="36"/>
                    <a:pt x="46" y="114"/>
                  </a:cubicBezTo>
                  <a:cubicBezTo>
                    <a:pt x="0" y="205"/>
                    <a:pt x="46" y="319"/>
                    <a:pt x="137" y="365"/>
                  </a:cubicBezTo>
                  <a:cubicBezTo>
                    <a:pt x="167" y="387"/>
                    <a:pt x="201" y="397"/>
                    <a:pt x="235" y="397"/>
                  </a:cubicBezTo>
                  <a:cubicBezTo>
                    <a:pt x="307" y="397"/>
                    <a:pt x="380" y="351"/>
                    <a:pt x="411" y="274"/>
                  </a:cubicBezTo>
                  <a:cubicBezTo>
                    <a:pt x="457" y="182"/>
                    <a:pt x="411" y="68"/>
                    <a:pt x="320" y="22"/>
                  </a:cubicBezTo>
                  <a:cubicBezTo>
                    <a:pt x="284" y="8"/>
                    <a:pt x="248" y="0"/>
                    <a:pt x="21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6"/>
            <p:cNvSpPr/>
            <p:nvPr/>
          </p:nvSpPr>
          <p:spPr>
            <a:xfrm>
              <a:off x="5637450" y="1448650"/>
              <a:ext cx="5725" cy="5050"/>
            </a:xfrm>
            <a:custGeom>
              <a:avLst/>
              <a:gdLst/>
              <a:ahLst/>
              <a:cxnLst/>
              <a:rect l="l" t="t" r="r" b="b"/>
              <a:pathLst>
                <a:path w="229" h="202" extrusionOk="0">
                  <a:moveTo>
                    <a:pt x="120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70"/>
                    <a:pt x="69" y="192"/>
                  </a:cubicBezTo>
                  <a:cubicBezTo>
                    <a:pt x="81" y="199"/>
                    <a:pt x="95" y="201"/>
                    <a:pt x="109" y="201"/>
                  </a:cubicBezTo>
                  <a:cubicBezTo>
                    <a:pt x="148" y="201"/>
                    <a:pt x="189" y="180"/>
                    <a:pt x="205" y="147"/>
                  </a:cubicBezTo>
                  <a:cubicBezTo>
                    <a:pt x="228" y="101"/>
                    <a:pt x="205" y="33"/>
                    <a:pt x="160" y="10"/>
                  </a:cubicBezTo>
                  <a:cubicBezTo>
                    <a:pt x="148" y="4"/>
                    <a:pt x="134" y="1"/>
                    <a:pt x="1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6"/>
            <p:cNvSpPr/>
            <p:nvPr/>
          </p:nvSpPr>
          <p:spPr>
            <a:xfrm>
              <a:off x="5318450" y="1533125"/>
              <a:ext cx="8600" cy="7850"/>
            </a:xfrm>
            <a:custGeom>
              <a:avLst/>
              <a:gdLst/>
              <a:ahLst/>
              <a:cxnLst/>
              <a:rect l="l" t="t" r="r" b="b"/>
              <a:pathLst>
                <a:path w="344" h="314" extrusionOk="0">
                  <a:moveTo>
                    <a:pt x="188" y="1"/>
                  </a:moveTo>
                  <a:cubicBezTo>
                    <a:pt x="120" y="1"/>
                    <a:pt x="58" y="31"/>
                    <a:pt x="24" y="100"/>
                  </a:cubicBezTo>
                  <a:cubicBezTo>
                    <a:pt x="1" y="169"/>
                    <a:pt x="24" y="260"/>
                    <a:pt x="115" y="306"/>
                  </a:cubicBezTo>
                  <a:cubicBezTo>
                    <a:pt x="131" y="311"/>
                    <a:pt x="148" y="314"/>
                    <a:pt x="166" y="314"/>
                  </a:cubicBezTo>
                  <a:cubicBezTo>
                    <a:pt x="224" y="314"/>
                    <a:pt x="285" y="284"/>
                    <a:pt x="320" y="214"/>
                  </a:cubicBezTo>
                  <a:cubicBezTo>
                    <a:pt x="343" y="146"/>
                    <a:pt x="320" y="55"/>
                    <a:pt x="252" y="9"/>
                  </a:cubicBezTo>
                  <a:cubicBezTo>
                    <a:pt x="230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6"/>
            <p:cNvSpPr/>
            <p:nvPr/>
          </p:nvSpPr>
          <p:spPr>
            <a:xfrm>
              <a:off x="5992950" y="1251800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83"/>
                  </a:cubicBezTo>
                  <a:cubicBezTo>
                    <a:pt x="133" y="296"/>
                    <a:pt x="154" y="301"/>
                    <a:pt x="176" y="301"/>
                  </a:cubicBezTo>
                  <a:cubicBezTo>
                    <a:pt x="230" y="301"/>
                    <a:pt x="287" y="264"/>
                    <a:pt x="320" y="215"/>
                  </a:cubicBezTo>
                  <a:cubicBezTo>
                    <a:pt x="343" y="146"/>
                    <a:pt x="320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6"/>
            <p:cNvSpPr/>
            <p:nvPr/>
          </p:nvSpPr>
          <p:spPr>
            <a:xfrm>
              <a:off x="5697350" y="1384525"/>
              <a:ext cx="10300" cy="8900"/>
            </a:xfrm>
            <a:custGeom>
              <a:avLst/>
              <a:gdLst/>
              <a:ahLst/>
              <a:cxnLst/>
              <a:rect l="l" t="t" r="r" b="b"/>
              <a:pathLst>
                <a:path w="412" h="356" extrusionOk="0">
                  <a:moveTo>
                    <a:pt x="202" y="1"/>
                  </a:moveTo>
                  <a:cubicBezTo>
                    <a:pt x="138" y="1"/>
                    <a:pt x="80" y="43"/>
                    <a:pt x="46" y="110"/>
                  </a:cubicBezTo>
                  <a:cubicBezTo>
                    <a:pt x="1" y="178"/>
                    <a:pt x="46" y="292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2" y="356"/>
                    <a:pt x="332" y="314"/>
                    <a:pt x="366" y="247"/>
                  </a:cubicBezTo>
                  <a:cubicBezTo>
                    <a:pt x="412" y="178"/>
                    <a:pt x="366" y="64"/>
                    <a:pt x="275" y="18"/>
                  </a:cubicBezTo>
                  <a:cubicBezTo>
                    <a:pt x="250" y="6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6"/>
            <p:cNvSpPr/>
            <p:nvPr/>
          </p:nvSpPr>
          <p:spPr>
            <a:xfrm>
              <a:off x="5722475" y="1373550"/>
              <a:ext cx="8575" cy="7450"/>
            </a:xfrm>
            <a:custGeom>
              <a:avLst/>
              <a:gdLst/>
              <a:ahLst/>
              <a:cxnLst/>
              <a:rect l="l" t="t" r="r" b="b"/>
              <a:pathLst>
                <a:path w="343" h="298" extrusionOk="0">
                  <a:moveTo>
                    <a:pt x="178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1"/>
                    <a:pt x="46" y="252"/>
                    <a:pt x="114" y="275"/>
                  </a:cubicBezTo>
                  <a:cubicBezTo>
                    <a:pt x="137" y="290"/>
                    <a:pt x="162" y="298"/>
                    <a:pt x="188" y="298"/>
                  </a:cubicBezTo>
                  <a:cubicBezTo>
                    <a:pt x="238" y="298"/>
                    <a:pt x="289" y="267"/>
                    <a:pt x="320" y="206"/>
                  </a:cubicBezTo>
                  <a:cubicBezTo>
                    <a:pt x="342" y="138"/>
                    <a:pt x="320" y="47"/>
                    <a:pt x="251" y="24"/>
                  </a:cubicBezTo>
                  <a:cubicBezTo>
                    <a:pt x="228" y="9"/>
                    <a:pt x="203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6"/>
            <p:cNvSpPr/>
            <p:nvPr/>
          </p:nvSpPr>
          <p:spPr>
            <a:xfrm>
              <a:off x="5906200" y="1296625"/>
              <a:ext cx="9725" cy="8375"/>
            </a:xfrm>
            <a:custGeom>
              <a:avLst/>
              <a:gdLst/>
              <a:ahLst/>
              <a:cxnLst/>
              <a:rect l="l" t="t" r="r" b="b"/>
              <a:pathLst>
                <a:path w="389" h="335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1" y="179"/>
                    <a:pt x="46" y="270"/>
                    <a:pt x="115" y="316"/>
                  </a:cubicBezTo>
                  <a:cubicBezTo>
                    <a:pt x="140" y="329"/>
                    <a:pt x="166" y="334"/>
                    <a:pt x="190" y="334"/>
                  </a:cubicBezTo>
                  <a:cubicBezTo>
                    <a:pt x="254" y="334"/>
                    <a:pt x="310" y="297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4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6"/>
            <p:cNvSpPr/>
            <p:nvPr/>
          </p:nvSpPr>
          <p:spPr>
            <a:xfrm>
              <a:off x="5542150" y="1355875"/>
              <a:ext cx="10300" cy="9050"/>
            </a:xfrm>
            <a:custGeom>
              <a:avLst/>
              <a:gdLst/>
              <a:ahLst/>
              <a:cxnLst/>
              <a:rect l="l" t="t" r="r" b="b"/>
              <a:pathLst>
                <a:path w="412" h="362" extrusionOk="0">
                  <a:moveTo>
                    <a:pt x="179" y="0"/>
                  </a:moveTo>
                  <a:cubicBezTo>
                    <a:pt x="117" y="0"/>
                    <a:pt x="61" y="31"/>
                    <a:pt x="46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40" y="355"/>
                    <a:pt x="167" y="361"/>
                    <a:pt x="194" y="361"/>
                  </a:cubicBezTo>
                  <a:cubicBezTo>
                    <a:pt x="264" y="361"/>
                    <a:pt x="333" y="324"/>
                    <a:pt x="365" y="274"/>
                  </a:cubicBezTo>
                  <a:cubicBezTo>
                    <a:pt x="411" y="183"/>
                    <a:pt x="365" y="69"/>
                    <a:pt x="274" y="23"/>
                  </a:cubicBezTo>
                  <a:cubicBezTo>
                    <a:pt x="244" y="8"/>
                    <a:pt x="211" y="0"/>
                    <a:pt x="17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6"/>
            <p:cNvSpPr/>
            <p:nvPr/>
          </p:nvSpPr>
          <p:spPr>
            <a:xfrm>
              <a:off x="6186950" y="1940200"/>
              <a:ext cx="9175" cy="7900"/>
            </a:xfrm>
            <a:custGeom>
              <a:avLst/>
              <a:gdLst/>
              <a:ahLst/>
              <a:cxnLst/>
              <a:rect l="l" t="t" r="r" b="b"/>
              <a:pathLst>
                <a:path w="367" h="316" extrusionOk="0">
                  <a:moveTo>
                    <a:pt x="178" y="0"/>
                  </a:moveTo>
                  <a:cubicBezTo>
                    <a:pt x="128" y="0"/>
                    <a:pt x="77" y="31"/>
                    <a:pt x="46" y="92"/>
                  </a:cubicBezTo>
                  <a:cubicBezTo>
                    <a:pt x="1" y="160"/>
                    <a:pt x="46" y="251"/>
                    <a:pt x="115" y="297"/>
                  </a:cubicBezTo>
                  <a:cubicBezTo>
                    <a:pt x="140" y="310"/>
                    <a:pt x="166" y="316"/>
                    <a:pt x="190" y="316"/>
                  </a:cubicBezTo>
                  <a:cubicBezTo>
                    <a:pt x="252" y="316"/>
                    <a:pt x="304" y="278"/>
                    <a:pt x="320" y="229"/>
                  </a:cubicBezTo>
                  <a:cubicBezTo>
                    <a:pt x="366" y="137"/>
                    <a:pt x="343" y="46"/>
                    <a:pt x="252" y="23"/>
                  </a:cubicBezTo>
                  <a:cubicBezTo>
                    <a:pt x="229" y="8"/>
                    <a:pt x="204" y="0"/>
                    <a:pt x="17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6"/>
            <p:cNvSpPr/>
            <p:nvPr/>
          </p:nvSpPr>
          <p:spPr>
            <a:xfrm>
              <a:off x="6139600" y="18159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17" y="1"/>
                  </a:moveTo>
                  <a:cubicBezTo>
                    <a:pt x="147" y="1"/>
                    <a:pt x="79" y="38"/>
                    <a:pt x="46" y="88"/>
                  </a:cubicBezTo>
                  <a:cubicBezTo>
                    <a:pt x="0" y="179"/>
                    <a:pt x="46" y="293"/>
                    <a:pt x="137" y="339"/>
                  </a:cubicBezTo>
                  <a:cubicBezTo>
                    <a:pt x="162" y="351"/>
                    <a:pt x="188" y="357"/>
                    <a:pt x="213" y="357"/>
                  </a:cubicBezTo>
                  <a:cubicBezTo>
                    <a:pt x="283" y="357"/>
                    <a:pt x="349" y="314"/>
                    <a:pt x="366" y="248"/>
                  </a:cubicBezTo>
                  <a:cubicBezTo>
                    <a:pt x="411" y="156"/>
                    <a:pt x="388" y="65"/>
                    <a:pt x="297" y="19"/>
                  </a:cubicBezTo>
                  <a:cubicBezTo>
                    <a:pt x="272" y="7"/>
                    <a:pt x="244" y="1"/>
                    <a:pt x="2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6"/>
            <p:cNvSpPr/>
            <p:nvPr/>
          </p:nvSpPr>
          <p:spPr>
            <a:xfrm>
              <a:off x="5478225" y="1580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8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5" y="101"/>
                    <a:pt x="252" y="32"/>
                    <a:pt x="183" y="9"/>
                  </a:cubicBezTo>
                  <a:cubicBezTo>
                    <a:pt x="165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6"/>
            <p:cNvSpPr/>
            <p:nvPr/>
          </p:nvSpPr>
          <p:spPr>
            <a:xfrm>
              <a:off x="5567825" y="1510500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4"/>
                    <a:pt x="23" y="298"/>
                    <a:pt x="114" y="321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69"/>
                    <a:pt x="274" y="24"/>
                  </a:cubicBezTo>
                  <a:cubicBezTo>
                    <a:pt x="244" y="9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6"/>
            <p:cNvSpPr/>
            <p:nvPr/>
          </p:nvSpPr>
          <p:spPr>
            <a:xfrm>
              <a:off x="5613475" y="1620175"/>
              <a:ext cx="8000" cy="7225"/>
            </a:xfrm>
            <a:custGeom>
              <a:avLst/>
              <a:gdLst/>
              <a:ahLst/>
              <a:cxnLst/>
              <a:rect l="l" t="t" r="r" b="b"/>
              <a:pathLst>
                <a:path w="320" h="289" extrusionOk="0">
                  <a:moveTo>
                    <a:pt x="167" y="1"/>
                  </a:moveTo>
                  <a:cubicBezTo>
                    <a:pt x="113" y="1"/>
                    <a:pt x="56" y="38"/>
                    <a:pt x="23" y="88"/>
                  </a:cubicBezTo>
                  <a:cubicBezTo>
                    <a:pt x="0" y="156"/>
                    <a:pt x="23" y="248"/>
                    <a:pt x="92" y="270"/>
                  </a:cubicBezTo>
                  <a:cubicBezTo>
                    <a:pt x="111" y="283"/>
                    <a:pt x="132" y="289"/>
                    <a:pt x="153" y="289"/>
                  </a:cubicBezTo>
                  <a:cubicBezTo>
                    <a:pt x="208" y="289"/>
                    <a:pt x="264" y="251"/>
                    <a:pt x="297" y="202"/>
                  </a:cubicBezTo>
                  <a:cubicBezTo>
                    <a:pt x="320" y="133"/>
                    <a:pt x="297" y="65"/>
                    <a:pt x="229" y="19"/>
                  </a:cubicBezTo>
                  <a:cubicBezTo>
                    <a:pt x="210" y="7"/>
                    <a:pt x="189" y="1"/>
                    <a:pt x="16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6"/>
            <p:cNvSpPr/>
            <p:nvPr/>
          </p:nvSpPr>
          <p:spPr>
            <a:xfrm>
              <a:off x="6384975" y="2316600"/>
              <a:ext cx="6875" cy="5375"/>
            </a:xfrm>
            <a:custGeom>
              <a:avLst/>
              <a:gdLst/>
              <a:ahLst/>
              <a:cxnLst/>
              <a:rect l="l" t="t" r="r" b="b"/>
              <a:pathLst>
                <a:path w="275" h="215" extrusionOk="0">
                  <a:moveTo>
                    <a:pt x="129" y="1"/>
                  </a:moveTo>
                  <a:cubicBezTo>
                    <a:pt x="73" y="1"/>
                    <a:pt x="17" y="26"/>
                    <a:pt x="0" y="78"/>
                  </a:cubicBezTo>
                  <a:lnTo>
                    <a:pt x="251" y="214"/>
                  </a:lnTo>
                  <a:cubicBezTo>
                    <a:pt x="274" y="146"/>
                    <a:pt x="251" y="55"/>
                    <a:pt x="183" y="9"/>
                  </a:cubicBezTo>
                  <a:cubicBezTo>
                    <a:pt x="166" y="3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6"/>
            <p:cNvSpPr/>
            <p:nvPr/>
          </p:nvSpPr>
          <p:spPr>
            <a:xfrm>
              <a:off x="5201475" y="1509350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0" y="0"/>
                  </a:moveTo>
                  <a:cubicBezTo>
                    <a:pt x="101" y="0"/>
                    <a:pt x="53" y="26"/>
                    <a:pt x="23" y="70"/>
                  </a:cubicBezTo>
                  <a:cubicBezTo>
                    <a:pt x="1" y="138"/>
                    <a:pt x="23" y="230"/>
                    <a:pt x="92" y="275"/>
                  </a:cubicBezTo>
                  <a:cubicBezTo>
                    <a:pt x="109" y="281"/>
                    <a:pt x="127" y="284"/>
                    <a:pt x="146" y="284"/>
                  </a:cubicBezTo>
                  <a:cubicBezTo>
                    <a:pt x="202" y="284"/>
                    <a:pt x="257" y="258"/>
                    <a:pt x="274" y="207"/>
                  </a:cubicBezTo>
                  <a:cubicBezTo>
                    <a:pt x="320" y="138"/>
                    <a:pt x="297" y="47"/>
                    <a:pt x="229" y="24"/>
                  </a:cubicBezTo>
                  <a:cubicBezTo>
                    <a:pt x="205" y="8"/>
                    <a:pt x="177" y="0"/>
                    <a:pt x="15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6"/>
            <p:cNvSpPr/>
            <p:nvPr/>
          </p:nvSpPr>
          <p:spPr>
            <a:xfrm>
              <a:off x="5187775" y="153425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4" y="55"/>
                  </a:cubicBezTo>
                  <a:cubicBezTo>
                    <a:pt x="1" y="124"/>
                    <a:pt x="24" y="192"/>
                    <a:pt x="69" y="215"/>
                  </a:cubicBezTo>
                  <a:cubicBezTo>
                    <a:pt x="86" y="221"/>
                    <a:pt x="103" y="224"/>
                    <a:pt x="120" y="224"/>
                  </a:cubicBezTo>
                  <a:cubicBezTo>
                    <a:pt x="169" y="224"/>
                    <a:pt x="212" y="198"/>
                    <a:pt x="229" y="147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4"/>
                    <a:pt x="147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6"/>
            <p:cNvSpPr/>
            <p:nvPr/>
          </p:nvSpPr>
          <p:spPr>
            <a:xfrm>
              <a:off x="5635725" y="1965325"/>
              <a:ext cx="9725" cy="6850"/>
            </a:xfrm>
            <a:custGeom>
              <a:avLst/>
              <a:gdLst/>
              <a:ahLst/>
              <a:cxnLst/>
              <a:rect l="l" t="t" r="r" b="b"/>
              <a:pathLst>
                <a:path w="389" h="274" extrusionOk="0">
                  <a:moveTo>
                    <a:pt x="161" y="0"/>
                  </a:moveTo>
                  <a:cubicBezTo>
                    <a:pt x="95" y="0"/>
                    <a:pt x="32" y="36"/>
                    <a:pt x="1" y="114"/>
                  </a:cubicBezTo>
                  <a:lnTo>
                    <a:pt x="343" y="274"/>
                  </a:lnTo>
                  <a:cubicBezTo>
                    <a:pt x="389" y="182"/>
                    <a:pt x="366" y="68"/>
                    <a:pt x="252" y="23"/>
                  </a:cubicBezTo>
                  <a:cubicBezTo>
                    <a:pt x="223" y="8"/>
                    <a:pt x="192" y="0"/>
                    <a:pt x="16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6"/>
            <p:cNvSpPr/>
            <p:nvPr/>
          </p:nvSpPr>
          <p:spPr>
            <a:xfrm>
              <a:off x="6372425" y="172030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4" y="0"/>
                  </a:moveTo>
                  <a:cubicBezTo>
                    <a:pt x="117" y="0"/>
                    <a:pt x="57" y="26"/>
                    <a:pt x="23" y="77"/>
                  </a:cubicBezTo>
                  <a:cubicBezTo>
                    <a:pt x="0" y="168"/>
                    <a:pt x="23" y="260"/>
                    <a:pt x="114" y="283"/>
                  </a:cubicBezTo>
                  <a:cubicBezTo>
                    <a:pt x="133" y="295"/>
                    <a:pt x="154" y="301"/>
                    <a:pt x="175" y="301"/>
                  </a:cubicBezTo>
                  <a:cubicBezTo>
                    <a:pt x="228" y="301"/>
                    <a:pt x="280" y="263"/>
                    <a:pt x="297" y="214"/>
                  </a:cubicBezTo>
                  <a:cubicBezTo>
                    <a:pt x="342" y="146"/>
                    <a:pt x="297" y="54"/>
                    <a:pt x="228" y="9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6"/>
            <p:cNvSpPr/>
            <p:nvPr/>
          </p:nvSpPr>
          <p:spPr>
            <a:xfrm>
              <a:off x="6505375" y="171172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74" y="1"/>
                  </a:moveTo>
                  <a:cubicBezTo>
                    <a:pt x="117" y="1"/>
                    <a:pt x="57" y="26"/>
                    <a:pt x="23" y="78"/>
                  </a:cubicBezTo>
                  <a:cubicBezTo>
                    <a:pt x="0" y="169"/>
                    <a:pt x="23" y="238"/>
                    <a:pt x="92" y="283"/>
                  </a:cubicBezTo>
                  <a:cubicBezTo>
                    <a:pt x="117" y="296"/>
                    <a:pt x="143" y="302"/>
                    <a:pt x="167" y="302"/>
                  </a:cubicBezTo>
                  <a:cubicBezTo>
                    <a:pt x="229" y="302"/>
                    <a:pt x="281" y="264"/>
                    <a:pt x="297" y="215"/>
                  </a:cubicBezTo>
                  <a:cubicBezTo>
                    <a:pt x="343" y="146"/>
                    <a:pt x="320" y="55"/>
                    <a:pt x="229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6"/>
            <p:cNvSpPr/>
            <p:nvPr/>
          </p:nvSpPr>
          <p:spPr>
            <a:xfrm>
              <a:off x="6101375" y="1756575"/>
              <a:ext cx="10850" cy="9475"/>
            </a:xfrm>
            <a:custGeom>
              <a:avLst/>
              <a:gdLst/>
              <a:ahLst/>
              <a:cxnLst/>
              <a:rect l="l" t="t" r="r" b="b"/>
              <a:pathLst>
                <a:path w="434" h="379" extrusionOk="0">
                  <a:moveTo>
                    <a:pt x="220" y="1"/>
                  </a:moveTo>
                  <a:cubicBezTo>
                    <a:pt x="149" y="1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1" y="373"/>
                    <a:pt x="188" y="379"/>
                    <a:pt x="214" y="379"/>
                  </a:cubicBezTo>
                  <a:cubicBezTo>
                    <a:pt x="285" y="379"/>
                    <a:pt x="355" y="336"/>
                    <a:pt x="388" y="270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2" y="6"/>
                    <a:pt x="246" y="1"/>
                    <a:pt x="22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6"/>
            <p:cNvSpPr/>
            <p:nvPr/>
          </p:nvSpPr>
          <p:spPr>
            <a:xfrm>
              <a:off x="6251450" y="1740850"/>
              <a:ext cx="9725" cy="8425"/>
            </a:xfrm>
            <a:custGeom>
              <a:avLst/>
              <a:gdLst/>
              <a:ahLst/>
              <a:cxnLst/>
              <a:rect l="l" t="t" r="r" b="b"/>
              <a:pathLst>
                <a:path w="389" h="337" extrusionOk="0">
                  <a:moveTo>
                    <a:pt x="197" y="0"/>
                  </a:moveTo>
                  <a:cubicBezTo>
                    <a:pt x="134" y="0"/>
                    <a:pt x="63" y="30"/>
                    <a:pt x="46" y="100"/>
                  </a:cubicBezTo>
                  <a:cubicBezTo>
                    <a:pt x="0" y="168"/>
                    <a:pt x="23" y="282"/>
                    <a:pt x="114" y="328"/>
                  </a:cubicBezTo>
                  <a:cubicBezTo>
                    <a:pt x="136" y="333"/>
                    <a:pt x="157" y="336"/>
                    <a:pt x="178" y="336"/>
                  </a:cubicBezTo>
                  <a:cubicBezTo>
                    <a:pt x="246" y="336"/>
                    <a:pt x="308" y="306"/>
                    <a:pt x="342" y="237"/>
                  </a:cubicBezTo>
                  <a:cubicBezTo>
                    <a:pt x="388" y="168"/>
                    <a:pt x="342" y="54"/>
                    <a:pt x="251" y="8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6"/>
            <p:cNvSpPr/>
            <p:nvPr/>
          </p:nvSpPr>
          <p:spPr>
            <a:xfrm>
              <a:off x="5610625" y="1938050"/>
              <a:ext cx="9725" cy="8650"/>
            </a:xfrm>
            <a:custGeom>
              <a:avLst/>
              <a:gdLst/>
              <a:ahLst/>
              <a:cxnLst/>
              <a:rect l="l" t="t" r="r" b="b"/>
              <a:pathLst>
                <a:path w="389" h="346" extrusionOk="0">
                  <a:moveTo>
                    <a:pt x="189" y="0"/>
                  </a:moveTo>
                  <a:cubicBezTo>
                    <a:pt x="128" y="0"/>
                    <a:pt x="63" y="42"/>
                    <a:pt x="46" y="109"/>
                  </a:cubicBezTo>
                  <a:cubicBezTo>
                    <a:pt x="0" y="178"/>
                    <a:pt x="23" y="292"/>
                    <a:pt x="114" y="337"/>
                  </a:cubicBezTo>
                  <a:cubicBezTo>
                    <a:pt x="136" y="343"/>
                    <a:pt x="157" y="346"/>
                    <a:pt x="178" y="346"/>
                  </a:cubicBezTo>
                  <a:cubicBezTo>
                    <a:pt x="246" y="346"/>
                    <a:pt x="308" y="316"/>
                    <a:pt x="343" y="246"/>
                  </a:cubicBezTo>
                  <a:cubicBezTo>
                    <a:pt x="388" y="178"/>
                    <a:pt x="343" y="64"/>
                    <a:pt x="251" y="18"/>
                  </a:cubicBezTo>
                  <a:cubicBezTo>
                    <a:pt x="233" y="6"/>
                    <a:pt x="211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6"/>
            <p:cNvSpPr/>
            <p:nvPr/>
          </p:nvSpPr>
          <p:spPr>
            <a:xfrm>
              <a:off x="6083675" y="1881975"/>
              <a:ext cx="6300" cy="5775"/>
            </a:xfrm>
            <a:custGeom>
              <a:avLst/>
              <a:gdLst/>
              <a:ahLst/>
              <a:cxnLst/>
              <a:rect l="l" t="t" r="r" b="b"/>
              <a:pathLst>
                <a:path w="252" h="231" extrusionOk="0">
                  <a:moveTo>
                    <a:pt x="106" y="0"/>
                  </a:moveTo>
                  <a:cubicBezTo>
                    <a:pt x="72" y="0"/>
                    <a:pt x="38" y="25"/>
                    <a:pt x="23" y="70"/>
                  </a:cubicBezTo>
                  <a:cubicBezTo>
                    <a:pt x="0" y="115"/>
                    <a:pt x="23" y="184"/>
                    <a:pt x="69" y="207"/>
                  </a:cubicBezTo>
                  <a:cubicBezTo>
                    <a:pt x="93" y="223"/>
                    <a:pt x="115" y="230"/>
                    <a:pt x="134" y="230"/>
                  </a:cubicBezTo>
                  <a:cubicBezTo>
                    <a:pt x="170" y="230"/>
                    <a:pt x="199" y="205"/>
                    <a:pt x="229" y="161"/>
                  </a:cubicBezTo>
                  <a:cubicBezTo>
                    <a:pt x="252" y="115"/>
                    <a:pt x="229" y="47"/>
                    <a:pt x="160" y="24"/>
                  </a:cubicBezTo>
                  <a:cubicBezTo>
                    <a:pt x="144" y="8"/>
                    <a:pt x="125" y="0"/>
                    <a:pt x="10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6"/>
            <p:cNvSpPr/>
            <p:nvPr/>
          </p:nvSpPr>
          <p:spPr>
            <a:xfrm>
              <a:off x="6080250" y="1867825"/>
              <a:ext cx="7450" cy="6225"/>
            </a:xfrm>
            <a:custGeom>
              <a:avLst/>
              <a:gdLst/>
              <a:ahLst/>
              <a:cxnLst/>
              <a:rect l="l" t="t" r="r" b="b"/>
              <a:pathLst>
                <a:path w="298" h="249" extrusionOk="0">
                  <a:moveTo>
                    <a:pt x="147" y="1"/>
                  </a:moveTo>
                  <a:cubicBezTo>
                    <a:pt x="101" y="1"/>
                    <a:pt x="62" y="33"/>
                    <a:pt x="46" y="65"/>
                  </a:cubicBezTo>
                  <a:cubicBezTo>
                    <a:pt x="0" y="134"/>
                    <a:pt x="46" y="202"/>
                    <a:pt x="92" y="225"/>
                  </a:cubicBezTo>
                  <a:cubicBezTo>
                    <a:pt x="116" y="241"/>
                    <a:pt x="140" y="249"/>
                    <a:pt x="164" y="249"/>
                  </a:cubicBezTo>
                  <a:cubicBezTo>
                    <a:pt x="206" y="249"/>
                    <a:pt x="245" y="223"/>
                    <a:pt x="274" y="179"/>
                  </a:cubicBezTo>
                  <a:cubicBezTo>
                    <a:pt x="297" y="111"/>
                    <a:pt x="274" y="42"/>
                    <a:pt x="206" y="19"/>
                  </a:cubicBezTo>
                  <a:cubicBezTo>
                    <a:pt x="186" y="6"/>
                    <a:pt x="166" y="1"/>
                    <a:pt x="14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6"/>
            <p:cNvSpPr/>
            <p:nvPr/>
          </p:nvSpPr>
          <p:spPr>
            <a:xfrm>
              <a:off x="5512475" y="1362275"/>
              <a:ext cx="10850" cy="9575"/>
            </a:xfrm>
            <a:custGeom>
              <a:avLst/>
              <a:gdLst/>
              <a:ahLst/>
              <a:cxnLst/>
              <a:rect l="l" t="t" r="r" b="b"/>
              <a:pathLst>
                <a:path w="434" h="383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6" y="375"/>
                    <a:pt x="197" y="383"/>
                    <a:pt x="228" y="383"/>
                  </a:cubicBezTo>
                  <a:cubicBezTo>
                    <a:pt x="294" y="383"/>
                    <a:pt x="357" y="347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6"/>
            <p:cNvSpPr/>
            <p:nvPr/>
          </p:nvSpPr>
          <p:spPr>
            <a:xfrm>
              <a:off x="5345850" y="1593050"/>
              <a:ext cx="10300" cy="8800"/>
            </a:xfrm>
            <a:custGeom>
              <a:avLst/>
              <a:gdLst/>
              <a:ahLst/>
              <a:cxnLst/>
              <a:rect l="l" t="t" r="r" b="b"/>
              <a:pathLst>
                <a:path w="412" h="352" extrusionOk="0">
                  <a:moveTo>
                    <a:pt x="230" y="0"/>
                  </a:moveTo>
                  <a:cubicBezTo>
                    <a:pt x="156" y="0"/>
                    <a:pt x="81" y="30"/>
                    <a:pt x="46" y="100"/>
                  </a:cubicBezTo>
                  <a:cubicBezTo>
                    <a:pt x="0" y="191"/>
                    <a:pt x="46" y="305"/>
                    <a:pt x="137" y="328"/>
                  </a:cubicBezTo>
                  <a:cubicBezTo>
                    <a:pt x="168" y="343"/>
                    <a:pt x="198" y="351"/>
                    <a:pt x="227" y="351"/>
                  </a:cubicBezTo>
                  <a:cubicBezTo>
                    <a:pt x="284" y="351"/>
                    <a:pt x="335" y="321"/>
                    <a:pt x="366" y="260"/>
                  </a:cubicBezTo>
                  <a:cubicBezTo>
                    <a:pt x="411" y="168"/>
                    <a:pt x="388" y="54"/>
                    <a:pt x="297" y="9"/>
                  </a:cubicBezTo>
                  <a:cubicBezTo>
                    <a:pt x="275" y="3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6"/>
            <p:cNvSpPr/>
            <p:nvPr/>
          </p:nvSpPr>
          <p:spPr>
            <a:xfrm>
              <a:off x="5846850" y="1798800"/>
              <a:ext cx="11450" cy="9600"/>
            </a:xfrm>
            <a:custGeom>
              <a:avLst/>
              <a:gdLst/>
              <a:ahLst/>
              <a:cxnLst/>
              <a:rect l="l" t="t" r="r" b="b"/>
              <a:pathLst>
                <a:path w="458" h="384" extrusionOk="0">
                  <a:moveTo>
                    <a:pt x="240" y="1"/>
                  </a:moveTo>
                  <a:cubicBezTo>
                    <a:pt x="162" y="1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76" y="376"/>
                    <a:pt x="214" y="384"/>
                    <a:pt x="249" y="384"/>
                  </a:cubicBezTo>
                  <a:cubicBezTo>
                    <a:pt x="320" y="384"/>
                    <a:pt x="381" y="353"/>
                    <a:pt x="412" y="292"/>
                  </a:cubicBezTo>
                  <a:cubicBezTo>
                    <a:pt x="457" y="178"/>
                    <a:pt x="412" y="64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6"/>
            <p:cNvSpPr/>
            <p:nvPr/>
          </p:nvSpPr>
          <p:spPr>
            <a:xfrm>
              <a:off x="5652275" y="1726550"/>
              <a:ext cx="6875" cy="6175"/>
            </a:xfrm>
            <a:custGeom>
              <a:avLst/>
              <a:gdLst/>
              <a:ahLst/>
              <a:cxnLst/>
              <a:rect l="l" t="t" r="r" b="b"/>
              <a:pathLst>
                <a:path w="275" h="247" extrusionOk="0">
                  <a:moveTo>
                    <a:pt x="151" y="1"/>
                  </a:moveTo>
                  <a:cubicBezTo>
                    <a:pt x="102" y="1"/>
                    <a:pt x="57" y="22"/>
                    <a:pt x="23" y="55"/>
                  </a:cubicBezTo>
                  <a:cubicBezTo>
                    <a:pt x="1" y="124"/>
                    <a:pt x="23" y="215"/>
                    <a:pt x="92" y="238"/>
                  </a:cubicBezTo>
                  <a:cubicBezTo>
                    <a:pt x="103" y="244"/>
                    <a:pt x="117" y="247"/>
                    <a:pt x="133" y="247"/>
                  </a:cubicBezTo>
                  <a:cubicBezTo>
                    <a:pt x="179" y="247"/>
                    <a:pt x="234" y="221"/>
                    <a:pt x="252" y="170"/>
                  </a:cubicBezTo>
                  <a:cubicBezTo>
                    <a:pt x="274" y="124"/>
                    <a:pt x="252" y="33"/>
                    <a:pt x="206" y="10"/>
                  </a:cubicBezTo>
                  <a:cubicBezTo>
                    <a:pt x="188" y="4"/>
                    <a:pt x="169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6"/>
            <p:cNvSpPr/>
            <p:nvPr/>
          </p:nvSpPr>
          <p:spPr>
            <a:xfrm>
              <a:off x="5633450" y="1740600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43" y="0"/>
                  </a:moveTo>
                  <a:cubicBezTo>
                    <a:pt x="172" y="0"/>
                    <a:pt x="102" y="43"/>
                    <a:pt x="69" y="110"/>
                  </a:cubicBezTo>
                  <a:cubicBezTo>
                    <a:pt x="0" y="201"/>
                    <a:pt x="46" y="338"/>
                    <a:pt x="160" y="384"/>
                  </a:cubicBezTo>
                  <a:cubicBezTo>
                    <a:pt x="185" y="396"/>
                    <a:pt x="211" y="401"/>
                    <a:pt x="237" y="401"/>
                  </a:cubicBezTo>
                  <a:cubicBezTo>
                    <a:pt x="308" y="401"/>
                    <a:pt x="378" y="359"/>
                    <a:pt x="411" y="292"/>
                  </a:cubicBezTo>
                  <a:cubicBezTo>
                    <a:pt x="480" y="178"/>
                    <a:pt x="434" y="64"/>
                    <a:pt x="320" y="18"/>
                  </a:cubicBezTo>
                  <a:cubicBezTo>
                    <a:pt x="295" y="6"/>
                    <a:pt x="269" y="0"/>
                    <a:pt x="24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6"/>
            <p:cNvSpPr/>
            <p:nvPr/>
          </p:nvSpPr>
          <p:spPr>
            <a:xfrm>
              <a:off x="5787525" y="1397875"/>
              <a:ext cx="6850" cy="5600"/>
            </a:xfrm>
            <a:custGeom>
              <a:avLst/>
              <a:gdLst/>
              <a:ahLst/>
              <a:cxnLst/>
              <a:rect l="l" t="t" r="r" b="b"/>
              <a:pathLst>
                <a:path w="274" h="224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1" y="215"/>
                  </a:cubicBezTo>
                  <a:cubicBezTo>
                    <a:pt x="104" y="221"/>
                    <a:pt x="118" y="224"/>
                    <a:pt x="132" y="224"/>
                  </a:cubicBezTo>
                  <a:cubicBezTo>
                    <a:pt x="172" y="224"/>
                    <a:pt x="218" y="20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0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6"/>
            <p:cNvSpPr/>
            <p:nvPr/>
          </p:nvSpPr>
          <p:spPr>
            <a:xfrm>
              <a:off x="5448550" y="1407900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5" y="1"/>
                  </a:moveTo>
                  <a:cubicBezTo>
                    <a:pt x="127" y="1"/>
                    <a:pt x="63" y="38"/>
                    <a:pt x="47" y="88"/>
                  </a:cubicBezTo>
                  <a:cubicBezTo>
                    <a:pt x="1" y="179"/>
                    <a:pt x="24" y="293"/>
                    <a:pt x="115" y="316"/>
                  </a:cubicBezTo>
                  <a:cubicBezTo>
                    <a:pt x="145" y="331"/>
                    <a:pt x="176" y="339"/>
                    <a:pt x="205" y="339"/>
                  </a:cubicBezTo>
                  <a:cubicBezTo>
                    <a:pt x="262" y="339"/>
                    <a:pt x="313" y="308"/>
                    <a:pt x="343" y="248"/>
                  </a:cubicBezTo>
                  <a:cubicBezTo>
                    <a:pt x="389" y="156"/>
                    <a:pt x="343" y="65"/>
                    <a:pt x="275" y="19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6"/>
            <p:cNvSpPr/>
            <p:nvPr/>
          </p:nvSpPr>
          <p:spPr>
            <a:xfrm>
              <a:off x="5371525" y="1557300"/>
              <a:ext cx="8000" cy="7100"/>
            </a:xfrm>
            <a:custGeom>
              <a:avLst/>
              <a:gdLst/>
              <a:ahLst/>
              <a:cxnLst/>
              <a:rect l="l" t="t" r="r" b="b"/>
              <a:pathLst>
                <a:path w="320" h="284" extrusionOk="0">
                  <a:moveTo>
                    <a:pt x="156" y="1"/>
                  </a:moveTo>
                  <a:cubicBezTo>
                    <a:pt x="107" y="1"/>
                    <a:pt x="61" y="31"/>
                    <a:pt x="46" y="92"/>
                  </a:cubicBezTo>
                  <a:cubicBezTo>
                    <a:pt x="0" y="160"/>
                    <a:pt x="23" y="229"/>
                    <a:pt x="115" y="275"/>
                  </a:cubicBezTo>
                  <a:cubicBezTo>
                    <a:pt x="132" y="280"/>
                    <a:pt x="149" y="283"/>
                    <a:pt x="166" y="283"/>
                  </a:cubicBezTo>
                  <a:cubicBezTo>
                    <a:pt x="216" y="283"/>
                    <a:pt x="263" y="257"/>
                    <a:pt x="297" y="206"/>
                  </a:cubicBezTo>
                  <a:cubicBezTo>
                    <a:pt x="320" y="138"/>
                    <a:pt x="297" y="46"/>
                    <a:pt x="229" y="23"/>
                  </a:cubicBezTo>
                  <a:cubicBezTo>
                    <a:pt x="206" y="8"/>
                    <a:pt x="181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6"/>
            <p:cNvSpPr/>
            <p:nvPr/>
          </p:nvSpPr>
          <p:spPr>
            <a:xfrm>
              <a:off x="5711625" y="188425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51" y="1"/>
                  </a:moveTo>
                  <a:cubicBezTo>
                    <a:pt x="104" y="1"/>
                    <a:pt x="61" y="26"/>
                    <a:pt x="46" y="70"/>
                  </a:cubicBezTo>
                  <a:cubicBezTo>
                    <a:pt x="0" y="161"/>
                    <a:pt x="46" y="230"/>
                    <a:pt x="114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4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4" y="8"/>
                    <a:pt x="177" y="1"/>
                    <a:pt x="15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6"/>
            <p:cNvSpPr/>
            <p:nvPr/>
          </p:nvSpPr>
          <p:spPr>
            <a:xfrm>
              <a:off x="5778950" y="1384750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4" y="352"/>
                    <a:pt x="138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2" y="306"/>
                  </a:cubicBezTo>
                  <a:cubicBezTo>
                    <a:pt x="457" y="192"/>
                    <a:pt x="412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6"/>
            <p:cNvSpPr/>
            <p:nvPr/>
          </p:nvSpPr>
          <p:spPr>
            <a:xfrm>
              <a:off x="6199500" y="2208750"/>
              <a:ext cx="7450" cy="6425"/>
            </a:xfrm>
            <a:custGeom>
              <a:avLst/>
              <a:gdLst/>
              <a:ahLst/>
              <a:cxnLst/>
              <a:rect l="l" t="t" r="r" b="b"/>
              <a:pathLst>
                <a:path w="298" h="257" extrusionOk="0">
                  <a:moveTo>
                    <a:pt x="152" y="1"/>
                  </a:moveTo>
                  <a:cubicBezTo>
                    <a:pt x="97" y="1"/>
                    <a:pt x="41" y="26"/>
                    <a:pt x="24" y="78"/>
                  </a:cubicBezTo>
                  <a:cubicBezTo>
                    <a:pt x="1" y="123"/>
                    <a:pt x="24" y="215"/>
                    <a:pt x="92" y="237"/>
                  </a:cubicBezTo>
                  <a:cubicBezTo>
                    <a:pt x="112" y="251"/>
                    <a:pt x="132" y="256"/>
                    <a:pt x="151" y="256"/>
                  </a:cubicBezTo>
                  <a:cubicBezTo>
                    <a:pt x="197" y="256"/>
                    <a:pt x="236" y="224"/>
                    <a:pt x="252" y="192"/>
                  </a:cubicBezTo>
                  <a:cubicBezTo>
                    <a:pt x="298" y="123"/>
                    <a:pt x="275" y="32"/>
                    <a:pt x="206" y="9"/>
                  </a:cubicBezTo>
                  <a:cubicBezTo>
                    <a:pt x="189" y="3"/>
                    <a:pt x="171" y="1"/>
                    <a:pt x="15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6"/>
            <p:cNvSpPr/>
            <p:nvPr/>
          </p:nvSpPr>
          <p:spPr>
            <a:xfrm>
              <a:off x="5382375" y="1455150"/>
              <a:ext cx="7425" cy="6775"/>
            </a:xfrm>
            <a:custGeom>
              <a:avLst/>
              <a:gdLst/>
              <a:ahLst/>
              <a:cxnLst/>
              <a:rect l="l" t="t" r="r" b="b"/>
              <a:pathLst>
                <a:path w="297" h="271" extrusionOk="0">
                  <a:moveTo>
                    <a:pt x="128" y="0"/>
                  </a:moveTo>
                  <a:cubicBezTo>
                    <a:pt x="81" y="0"/>
                    <a:pt x="38" y="25"/>
                    <a:pt x="23" y="69"/>
                  </a:cubicBezTo>
                  <a:cubicBezTo>
                    <a:pt x="0" y="138"/>
                    <a:pt x="23" y="229"/>
                    <a:pt x="91" y="252"/>
                  </a:cubicBezTo>
                  <a:cubicBezTo>
                    <a:pt x="111" y="265"/>
                    <a:pt x="130" y="270"/>
                    <a:pt x="148" y="270"/>
                  </a:cubicBezTo>
                  <a:cubicBezTo>
                    <a:pt x="196" y="270"/>
                    <a:pt x="241" y="233"/>
                    <a:pt x="274" y="184"/>
                  </a:cubicBezTo>
                  <a:cubicBezTo>
                    <a:pt x="297" y="138"/>
                    <a:pt x="274" y="47"/>
                    <a:pt x="206" y="24"/>
                  </a:cubicBezTo>
                  <a:cubicBezTo>
                    <a:pt x="181" y="8"/>
                    <a:pt x="154" y="0"/>
                    <a:pt x="12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6"/>
            <p:cNvSpPr/>
            <p:nvPr/>
          </p:nvSpPr>
          <p:spPr>
            <a:xfrm>
              <a:off x="5525025" y="1479125"/>
              <a:ext cx="9150" cy="8225"/>
            </a:xfrm>
            <a:custGeom>
              <a:avLst/>
              <a:gdLst/>
              <a:ahLst/>
              <a:cxnLst/>
              <a:rect l="l" t="t" r="r" b="b"/>
              <a:pathLst>
                <a:path w="366" h="329" extrusionOk="0">
                  <a:moveTo>
                    <a:pt x="172" y="1"/>
                  </a:moveTo>
                  <a:cubicBezTo>
                    <a:pt x="115" y="1"/>
                    <a:pt x="54" y="31"/>
                    <a:pt x="23" y="92"/>
                  </a:cubicBezTo>
                  <a:cubicBezTo>
                    <a:pt x="0" y="183"/>
                    <a:pt x="23" y="274"/>
                    <a:pt x="115" y="320"/>
                  </a:cubicBezTo>
                  <a:cubicBezTo>
                    <a:pt x="131" y="326"/>
                    <a:pt x="149" y="328"/>
                    <a:pt x="169" y="328"/>
                  </a:cubicBezTo>
                  <a:cubicBezTo>
                    <a:pt x="233" y="328"/>
                    <a:pt x="308" y="299"/>
                    <a:pt x="343" y="229"/>
                  </a:cubicBezTo>
                  <a:cubicBezTo>
                    <a:pt x="366" y="160"/>
                    <a:pt x="343" y="46"/>
                    <a:pt x="252" y="23"/>
                  </a:cubicBezTo>
                  <a:cubicBezTo>
                    <a:pt x="229" y="8"/>
                    <a:pt x="201" y="1"/>
                    <a:pt x="17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6"/>
            <p:cNvSpPr/>
            <p:nvPr/>
          </p:nvSpPr>
          <p:spPr>
            <a:xfrm>
              <a:off x="5456550" y="1496025"/>
              <a:ext cx="7450" cy="6175"/>
            </a:xfrm>
            <a:custGeom>
              <a:avLst/>
              <a:gdLst/>
              <a:ahLst/>
              <a:cxnLst/>
              <a:rect l="l" t="t" r="r" b="b"/>
              <a:pathLst>
                <a:path w="298" h="247" extrusionOk="0">
                  <a:moveTo>
                    <a:pt x="155" y="1"/>
                  </a:moveTo>
                  <a:cubicBezTo>
                    <a:pt x="106" y="1"/>
                    <a:pt x="63" y="26"/>
                    <a:pt x="46" y="78"/>
                  </a:cubicBezTo>
                  <a:cubicBezTo>
                    <a:pt x="0" y="123"/>
                    <a:pt x="46" y="192"/>
                    <a:pt x="92" y="238"/>
                  </a:cubicBezTo>
                  <a:cubicBezTo>
                    <a:pt x="109" y="243"/>
                    <a:pt x="126" y="246"/>
                    <a:pt x="143" y="246"/>
                  </a:cubicBezTo>
                  <a:cubicBezTo>
                    <a:pt x="193" y="246"/>
                    <a:pt x="240" y="220"/>
                    <a:pt x="274" y="169"/>
                  </a:cubicBezTo>
                  <a:cubicBezTo>
                    <a:pt x="297" y="123"/>
                    <a:pt x="274" y="32"/>
                    <a:pt x="206" y="9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6"/>
            <p:cNvSpPr/>
            <p:nvPr/>
          </p:nvSpPr>
          <p:spPr>
            <a:xfrm>
              <a:off x="6972725" y="1992475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0"/>
                  </a:moveTo>
                  <a:cubicBezTo>
                    <a:pt x="81" y="0"/>
                    <a:pt x="40" y="22"/>
                    <a:pt x="23" y="55"/>
                  </a:cubicBezTo>
                  <a:cubicBezTo>
                    <a:pt x="0" y="123"/>
                    <a:pt x="23" y="192"/>
                    <a:pt x="69" y="215"/>
                  </a:cubicBezTo>
                  <a:cubicBezTo>
                    <a:pt x="87" y="221"/>
                    <a:pt x="105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65" y="3"/>
                    <a:pt x="146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6"/>
            <p:cNvSpPr/>
            <p:nvPr/>
          </p:nvSpPr>
          <p:spPr>
            <a:xfrm>
              <a:off x="6098500" y="1334300"/>
              <a:ext cx="10300" cy="8925"/>
            </a:xfrm>
            <a:custGeom>
              <a:avLst/>
              <a:gdLst/>
              <a:ahLst/>
              <a:cxnLst/>
              <a:rect l="l" t="t" r="r" b="b"/>
              <a:pathLst>
                <a:path w="412" h="357" extrusionOk="0">
                  <a:moveTo>
                    <a:pt x="202" y="1"/>
                  </a:moveTo>
                  <a:cubicBezTo>
                    <a:pt x="138" y="1"/>
                    <a:pt x="80" y="43"/>
                    <a:pt x="47" y="110"/>
                  </a:cubicBezTo>
                  <a:cubicBezTo>
                    <a:pt x="1" y="179"/>
                    <a:pt x="47" y="293"/>
                    <a:pt x="138" y="338"/>
                  </a:cubicBezTo>
                  <a:cubicBezTo>
                    <a:pt x="156" y="351"/>
                    <a:pt x="178" y="356"/>
                    <a:pt x="201" y="356"/>
                  </a:cubicBezTo>
                  <a:cubicBezTo>
                    <a:pt x="263" y="356"/>
                    <a:pt x="333" y="314"/>
                    <a:pt x="366" y="247"/>
                  </a:cubicBezTo>
                  <a:cubicBezTo>
                    <a:pt x="412" y="179"/>
                    <a:pt x="366" y="64"/>
                    <a:pt x="275" y="19"/>
                  </a:cubicBezTo>
                  <a:cubicBezTo>
                    <a:pt x="250" y="7"/>
                    <a:pt x="226" y="1"/>
                    <a:pt x="20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6"/>
            <p:cNvSpPr/>
            <p:nvPr/>
          </p:nvSpPr>
          <p:spPr>
            <a:xfrm>
              <a:off x="5459975" y="161107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79" y="43"/>
                    <a:pt x="46" y="109"/>
                  </a:cubicBezTo>
                  <a:cubicBezTo>
                    <a:pt x="0" y="201"/>
                    <a:pt x="46" y="315"/>
                    <a:pt x="137" y="360"/>
                  </a:cubicBezTo>
                  <a:cubicBezTo>
                    <a:pt x="162" y="373"/>
                    <a:pt x="188" y="378"/>
                    <a:pt x="214" y="378"/>
                  </a:cubicBezTo>
                  <a:cubicBezTo>
                    <a:pt x="285" y="378"/>
                    <a:pt x="355" y="336"/>
                    <a:pt x="388" y="269"/>
                  </a:cubicBezTo>
                  <a:cubicBezTo>
                    <a:pt x="434" y="178"/>
                    <a:pt x="388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6"/>
            <p:cNvSpPr/>
            <p:nvPr/>
          </p:nvSpPr>
          <p:spPr>
            <a:xfrm>
              <a:off x="6440325" y="117247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42" y="0"/>
                  </a:moveTo>
                  <a:cubicBezTo>
                    <a:pt x="102" y="0"/>
                    <a:pt x="56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3"/>
                    <a:pt x="251" y="169"/>
                  </a:cubicBezTo>
                  <a:cubicBezTo>
                    <a:pt x="274" y="101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6"/>
            <p:cNvSpPr/>
            <p:nvPr/>
          </p:nvSpPr>
          <p:spPr>
            <a:xfrm>
              <a:off x="5753850" y="2000125"/>
              <a:ext cx="10875" cy="9125"/>
            </a:xfrm>
            <a:custGeom>
              <a:avLst/>
              <a:gdLst/>
              <a:ahLst/>
              <a:cxnLst/>
              <a:rect l="l" t="t" r="r" b="b"/>
              <a:pathLst>
                <a:path w="435" h="365" extrusionOk="0">
                  <a:moveTo>
                    <a:pt x="202" y="0"/>
                  </a:moveTo>
                  <a:cubicBezTo>
                    <a:pt x="137" y="0"/>
                    <a:pt x="76" y="30"/>
                    <a:pt x="46" y="91"/>
                  </a:cubicBezTo>
                  <a:cubicBezTo>
                    <a:pt x="0" y="183"/>
                    <a:pt x="46" y="297"/>
                    <a:pt x="137" y="342"/>
                  </a:cubicBezTo>
                  <a:cubicBezTo>
                    <a:pt x="166" y="357"/>
                    <a:pt x="197" y="364"/>
                    <a:pt x="228" y="364"/>
                  </a:cubicBezTo>
                  <a:cubicBezTo>
                    <a:pt x="294" y="364"/>
                    <a:pt x="357" y="329"/>
                    <a:pt x="388" y="251"/>
                  </a:cubicBezTo>
                  <a:cubicBezTo>
                    <a:pt x="434" y="160"/>
                    <a:pt x="388" y="69"/>
                    <a:pt x="297" y="23"/>
                  </a:cubicBezTo>
                  <a:cubicBezTo>
                    <a:pt x="267" y="8"/>
                    <a:pt x="234" y="0"/>
                    <a:pt x="20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6"/>
            <p:cNvSpPr/>
            <p:nvPr/>
          </p:nvSpPr>
          <p:spPr>
            <a:xfrm>
              <a:off x="5555275" y="1919775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0" y="110"/>
                  </a:cubicBezTo>
                  <a:lnTo>
                    <a:pt x="343" y="270"/>
                  </a:lnTo>
                  <a:cubicBezTo>
                    <a:pt x="388" y="178"/>
                    <a:pt x="343" y="64"/>
                    <a:pt x="251" y="19"/>
                  </a:cubicBezTo>
                  <a:cubicBezTo>
                    <a:pt x="227" y="6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6"/>
            <p:cNvSpPr/>
            <p:nvPr/>
          </p:nvSpPr>
          <p:spPr>
            <a:xfrm>
              <a:off x="5732175" y="1999525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99" y="0"/>
                  </a:moveTo>
                  <a:cubicBezTo>
                    <a:pt x="58" y="0"/>
                    <a:pt x="15" y="25"/>
                    <a:pt x="0" y="70"/>
                  </a:cubicBezTo>
                  <a:lnTo>
                    <a:pt x="228" y="184"/>
                  </a:lnTo>
                  <a:cubicBezTo>
                    <a:pt x="251" y="115"/>
                    <a:pt x="228" y="47"/>
                    <a:pt x="160" y="24"/>
                  </a:cubicBezTo>
                  <a:cubicBezTo>
                    <a:pt x="144" y="8"/>
                    <a:pt x="122" y="0"/>
                    <a:pt x="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6"/>
            <p:cNvSpPr/>
            <p:nvPr/>
          </p:nvSpPr>
          <p:spPr>
            <a:xfrm>
              <a:off x="5594650" y="1920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01"/>
                    <a:pt x="23" y="169"/>
                    <a:pt x="69" y="215"/>
                  </a:cubicBezTo>
                  <a:cubicBezTo>
                    <a:pt x="86" y="221"/>
                    <a:pt x="103" y="224"/>
                    <a:pt x="119" y="224"/>
                  </a:cubicBezTo>
                  <a:cubicBezTo>
                    <a:pt x="168" y="224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10"/>
                  </a:cubicBezTo>
                  <a:cubicBezTo>
                    <a:pt x="164" y="3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6"/>
            <p:cNvSpPr/>
            <p:nvPr/>
          </p:nvSpPr>
          <p:spPr>
            <a:xfrm>
              <a:off x="5470825" y="1831575"/>
              <a:ext cx="8000" cy="6975"/>
            </a:xfrm>
            <a:custGeom>
              <a:avLst/>
              <a:gdLst/>
              <a:ahLst/>
              <a:cxnLst/>
              <a:rect l="l" t="t" r="r" b="b"/>
              <a:pathLst>
                <a:path w="320" h="279" extrusionOk="0">
                  <a:moveTo>
                    <a:pt x="164" y="0"/>
                  </a:moveTo>
                  <a:cubicBezTo>
                    <a:pt x="118" y="0"/>
                    <a:pt x="63" y="26"/>
                    <a:pt x="46" y="77"/>
                  </a:cubicBezTo>
                  <a:cubicBezTo>
                    <a:pt x="0" y="146"/>
                    <a:pt x="23" y="237"/>
                    <a:pt x="91" y="260"/>
                  </a:cubicBezTo>
                  <a:cubicBezTo>
                    <a:pt x="110" y="272"/>
                    <a:pt x="131" y="278"/>
                    <a:pt x="152" y="278"/>
                  </a:cubicBezTo>
                  <a:cubicBezTo>
                    <a:pt x="205" y="278"/>
                    <a:pt x="258" y="241"/>
                    <a:pt x="274" y="191"/>
                  </a:cubicBezTo>
                  <a:cubicBezTo>
                    <a:pt x="320" y="123"/>
                    <a:pt x="274" y="54"/>
                    <a:pt x="205" y="9"/>
                  </a:cubicBezTo>
                  <a:cubicBezTo>
                    <a:pt x="194" y="3"/>
                    <a:pt x="180" y="0"/>
                    <a:pt x="16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6"/>
            <p:cNvSpPr/>
            <p:nvPr/>
          </p:nvSpPr>
          <p:spPr>
            <a:xfrm>
              <a:off x="5824025" y="20250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2" y="0"/>
                    <a:pt x="40" y="22"/>
                    <a:pt x="24" y="55"/>
                  </a:cubicBezTo>
                  <a:cubicBezTo>
                    <a:pt x="1" y="123"/>
                    <a:pt x="24" y="192"/>
                    <a:pt x="69" y="215"/>
                  </a:cubicBezTo>
                  <a:cubicBezTo>
                    <a:pt x="88" y="221"/>
                    <a:pt x="106" y="224"/>
                    <a:pt x="124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52" y="101"/>
                    <a:pt x="229" y="32"/>
                    <a:pt x="184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6"/>
            <p:cNvSpPr/>
            <p:nvPr/>
          </p:nvSpPr>
          <p:spPr>
            <a:xfrm>
              <a:off x="5483375" y="1880975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53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55"/>
                    <a:pt x="297" y="64"/>
                    <a:pt x="228" y="18"/>
                  </a:cubicBezTo>
                  <a:cubicBezTo>
                    <a:pt x="203" y="6"/>
                    <a:pt x="177" y="0"/>
                    <a:pt x="15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6"/>
            <p:cNvSpPr/>
            <p:nvPr/>
          </p:nvSpPr>
          <p:spPr>
            <a:xfrm>
              <a:off x="5531300" y="1895800"/>
              <a:ext cx="9725" cy="6750"/>
            </a:xfrm>
            <a:custGeom>
              <a:avLst/>
              <a:gdLst/>
              <a:ahLst/>
              <a:cxnLst/>
              <a:rect l="l" t="t" r="r" b="b"/>
              <a:pathLst>
                <a:path w="389" h="270" extrusionOk="0">
                  <a:moveTo>
                    <a:pt x="175" y="1"/>
                  </a:moveTo>
                  <a:cubicBezTo>
                    <a:pt x="104" y="1"/>
                    <a:pt x="34" y="43"/>
                    <a:pt x="1" y="110"/>
                  </a:cubicBezTo>
                  <a:lnTo>
                    <a:pt x="343" y="270"/>
                  </a:lnTo>
                  <a:cubicBezTo>
                    <a:pt x="389" y="179"/>
                    <a:pt x="343" y="65"/>
                    <a:pt x="252" y="19"/>
                  </a:cubicBezTo>
                  <a:cubicBezTo>
                    <a:pt x="227" y="7"/>
                    <a:pt x="201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6"/>
            <p:cNvSpPr/>
            <p:nvPr/>
          </p:nvSpPr>
          <p:spPr>
            <a:xfrm>
              <a:off x="5545000" y="1905175"/>
              <a:ext cx="8000" cy="5375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151" y="0"/>
                  </a:moveTo>
                  <a:cubicBezTo>
                    <a:pt x="95" y="0"/>
                    <a:pt x="35" y="26"/>
                    <a:pt x="0" y="78"/>
                  </a:cubicBezTo>
                  <a:lnTo>
                    <a:pt x="274" y="214"/>
                  </a:lnTo>
                  <a:cubicBezTo>
                    <a:pt x="320" y="146"/>
                    <a:pt x="274" y="55"/>
                    <a:pt x="206" y="9"/>
                  </a:cubicBezTo>
                  <a:cubicBezTo>
                    <a:pt x="189" y="3"/>
                    <a:pt x="170" y="0"/>
                    <a:pt x="15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5637450" y="184925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8" y="1"/>
                    <a:pt x="63" y="26"/>
                    <a:pt x="46" y="78"/>
                  </a:cubicBezTo>
                  <a:cubicBezTo>
                    <a:pt x="0" y="146"/>
                    <a:pt x="23" y="237"/>
                    <a:pt x="91" y="283"/>
                  </a:cubicBezTo>
                  <a:cubicBezTo>
                    <a:pt x="114" y="289"/>
                    <a:pt x="136" y="292"/>
                    <a:pt x="156" y="292"/>
                  </a:cubicBezTo>
                  <a:cubicBezTo>
                    <a:pt x="215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5412050" y="16583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84" y="1"/>
                  </a:moveTo>
                  <a:cubicBezTo>
                    <a:pt x="127" y="1"/>
                    <a:pt x="76" y="31"/>
                    <a:pt x="46" y="92"/>
                  </a:cubicBezTo>
                  <a:cubicBezTo>
                    <a:pt x="0" y="160"/>
                    <a:pt x="46" y="275"/>
                    <a:pt x="114" y="297"/>
                  </a:cubicBezTo>
                  <a:cubicBezTo>
                    <a:pt x="140" y="310"/>
                    <a:pt x="165" y="316"/>
                    <a:pt x="190" y="316"/>
                  </a:cubicBezTo>
                  <a:cubicBezTo>
                    <a:pt x="253" y="316"/>
                    <a:pt x="310" y="278"/>
                    <a:pt x="342" y="229"/>
                  </a:cubicBezTo>
                  <a:cubicBezTo>
                    <a:pt x="365" y="160"/>
                    <a:pt x="342" y="46"/>
                    <a:pt x="274" y="24"/>
                  </a:cubicBezTo>
                  <a:cubicBezTo>
                    <a:pt x="244" y="8"/>
                    <a:pt x="213" y="1"/>
                    <a:pt x="1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5729875" y="19183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9" y="0"/>
                  </a:moveTo>
                  <a:cubicBezTo>
                    <a:pt x="94" y="0"/>
                    <a:pt x="40" y="21"/>
                    <a:pt x="24" y="55"/>
                  </a:cubicBezTo>
                  <a:cubicBezTo>
                    <a:pt x="1" y="123"/>
                    <a:pt x="24" y="192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1" y="246"/>
                    <a:pt x="218" y="220"/>
                    <a:pt x="252" y="169"/>
                  </a:cubicBezTo>
                  <a:cubicBezTo>
                    <a:pt x="275" y="100"/>
                    <a:pt x="252" y="32"/>
                    <a:pt x="183" y="9"/>
                  </a:cubicBezTo>
                  <a:cubicBezTo>
                    <a:pt x="171" y="3"/>
                    <a:pt x="156" y="0"/>
                    <a:pt x="13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6047150" y="19805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9" y="0"/>
                  </a:moveTo>
                  <a:cubicBezTo>
                    <a:pt x="81" y="0"/>
                    <a:pt x="40" y="21"/>
                    <a:pt x="23" y="55"/>
                  </a:cubicBezTo>
                  <a:cubicBezTo>
                    <a:pt x="1" y="123"/>
                    <a:pt x="23" y="192"/>
                    <a:pt x="69" y="214"/>
                  </a:cubicBezTo>
                  <a:cubicBezTo>
                    <a:pt x="87" y="221"/>
                    <a:pt x="106" y="223"/>
                    <a:pt x="123" y="223"/>
                  </a:cubicBezTo>
                  <a:cubicBezTo>
                    <a:pt x="171" y="223"/>
                    <a:pt x="212" y="202"/>
                    <a:pt x="229" y="169"/>
                  </a:cubicBezTo>
                  <a:cubicBezTo>
                    <a:pt x="252" y="100"/>
                    <a:pt x="229" y="32"/>
                    <a:pt x="183" y="9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5610050" y="1857575"/>
              <a:ext cx="8575" cy="7550"/>
            </a:xfrm>
            <a:custGeom>
              <a:avLst/>
              <a:gdLst/>
              <a:ahLst/>
              <a:cxnLst/>
              <a:rect l="l" t="t" r="r" b="b"/>
              <a:pathLst>
                <a:path w="343" h="302" extrusionOk="0">
                  <a:moveTo>
                    <a:pt x="167" y="0"/>
                  </a:moveTo>
                  <a:cubicBezTo>
                    <a:pt x="113" y="0"/>
                    <a:pt x="56" y="38"/>
                    <a:pt x="23" y="87"/>
                  </a:cubicBezTo>
                  <a:cubicBezTo>
                    <a:pt x="0" y="156"/>
                    <a:pt x="23" y="247"/>
                    <a:pt x="92" y="292"/>
                  </a:cubicBezTo>
                  <a:cubicBezTo>
                    <a:pt x="115" y="298"/>
                    <a:pt x="136" y="301"/>
                    <a:pt x="156" y="301"/>
                  </a:cubicBezTo>
                  <a:cubicBezTo>
                    <a:pt x="216" y="301"/>
                    <a:pt x="263" y="275"/>
                    <a:pt x="297" y="224"/>
                  </a:cubicBezTo>
                  <a:cubicBezTo>
                    <a:pt x="343" y="133"/>
                    <a:pt x="297" y="41"/>
                    <a:pt x="229" y="19"/>
                  </a:cubicBezTo>
                  <a:cubicBezTo>
                    <a:pt x="210" y="6"/>
                    <a:pt x="189" y="0"/>
                    <a:pt x="16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5524450" y="1897975"/>
              <a:ext cx="9150" cy="6300"/>
            </a:xfrm>
            <a:custGeom>
              <a:avLst/>
              <a:gdLst/>
              <a:ahLst/>
              <a:cxnLst/>
              <a:rect l="l" t="t" r="r" b="b"/>
              <a:pathLst>
                <a:path w="366" h="252" extrusionOk="0">
                  <a:moveTo>
                    <a:pt x="134" y="0"/>
                  </a:moveTo>
                  <a:cubicBezTo>
                    <a:pt x="72" y="0"/>
                    <a:pt x="16" y="31"/>
                    <a:pt x="1" y="92"/>
                  </a:cubicBezTo>
                  <a:lnTo>
                    <a:pt x="320" y="251"/>
                  </a:lnTo>
                  <a:cubicBezTo>
                    <a:pt x="366" y="160"/>
                    <a:pt x="320" y="46"/>
                    <a:pt x="229" y="23"/>
                  </a:cubicBezTo>
                  <a:cubicBezTo>
                    <a:pt x="198" y="8"/>
                    <a:pt x="165" y="0"/>
                    <a:pt x="13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5667100" y="1939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43" y="1"/>
                  </a:moveTo>
                  <a:cubicBezTo>
                    <a:pt x="97" y="1"/>
                    <a:pt x="41" y="27"/>
                    <a:pt x="24" y="78"/>
                  </a:cubicBezTo>
                  <a:cubicBezTo>
                    <a:pt x="1" y="146"/>
                    <a:pt x="24" y="215"/>
                    <a:pt x="92" y="238"/>
                  </a:cubicBezTo>
                  <a:cubicBezTo>
                    <a:pt x="108" y="254"/>
                    <a:pt x="130" y="261"/>
                    <a:pt x="153" y="261"/>
                  </a:cubicBezTo>
                  <a:cubicBezTo>
                    <a:pt x="194" y="261"/>
                    <a:pt x="237" y="236"/>
                    <a:pt x="252" y="192"/>
                  </a:cubicBezTo>
                  <a:cubicBezTo>
                    <a:pt x="275" y="124"/>
                    <a:pt x="252" y="55"/>
                    <a:pt x="184" y="9"/>
                  </a:cubicBezTo>
                  <a:cubicBezTo>
                    <a:pt x="172" y="4"/>
                    <a:pt x="158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6"/>
            <p:cNvSpPr/>
            <p:nvPr/>
          </p:nvSpPr>
          <p:spPr>
            <a:xfrm>
              <a:off x="5602625" y="1671225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4" y="0"/>
                  </a:moveTo>
                  <a:cubicBezTo>
                    <a:pt x="132" y="0"/>
                    <a:pt x="63" y="26"/>
                    <a:pt x="46" y="77"/>
                  </a:cubicBezTo>
                  <a:cubicBezTo>
                    <a:pt x="1" y="168"/>
                    <a:pt x="46" y="260"/>
                    <a:pt x="115" y="305"/>
                  </a:cubicBezTo>
                  <a:cubicBezTo>
                    <a:pt x="131" y="311"/>
                    <a:pt x="150" y="314"/>
                    <a:pt x="169" y="314"/>
                  </a:cubicBezTo>
                  <a:cubicBezTo>
                    <a:pt x="232" y="314"/>
                    <a:pt x="303" y="284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5" y="0"/>
                    <a:pt x="19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6"/>
            <p:cNvSpPr/>
            <p:nvPr/>
          </p:nvSpPr>
          <p:spPr>
            <a:xfrm>
              <a:off x="5567250" y="1918075"/>
              <a:ext cx="12000" cy="10050"/>
            </a:xfrm>
            <a:custGeom>
              <a:avLst/>
              <a:gdLst/>
              <a:ahLst/>
              <a:cxnLst/>
              <a:rect l="l" t="t" r="r" b="b"/>
              <a:pathLst>
                <a:path w="480" h="402" extrusionOk="0">
                  <a:moveTo>
                    <a:pt x="252" y="0"/>
                  </a:moveTo>
                  <a:cubicBezTo>
                    <a:pt x="173" y="0"/>
                    <a:pt x="102" y="43"/>
                    <a:pt x="69" y="109"/>
                  </a:cubicBezTo>
                  <a:cubicBezTo>
                    <a:pt x="1" y="201"/>
                    <a:pt x="46" y="338"/>
                    <a:pt x="160" y="383"/>
                  </a:cubicBezTo>
                  <a:cubicBezTo>
                    <a:pt x="185" y="395"/>
                    <a:pt x="211" y="401"/>
                    <a:pt x="237" y="401"/>
                  </a:cubicBezTo>
                  <a:cubicBezTo>
                    <a:pt x="309" y="401"/>
                    <a:pt x="384" y="359"/>
                    <a:pt x="434" y="292"/>
                  </a:cubicBezTo>
                  <a:cubicBezTo>
                    <a:pt x="480" y="178"/>
                    <a:pt x="434" y="64"/>
                    <a:pt x="343" y="18"/>
                  </a:cubicBezTo>
                  <a:cubicBezTo>
                    <a:pt x="312" y="6"/>
                    <a:pt x="282" y="0"/>
                    <a:pt x="2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5586650" y="1860425"/>
              <a:ext cx="9725" cy="8925"/>
            </a:xfrm>
            <a:custGeom>
              <a:avLst/>
              <a:gdLst/>
              <a:ahLst/>
              <a:cxnLst/>
              <a:rect l="l" t="t" r="r" b="b"/>
              <a:pathLst>
                <a:path w="389" h="357" extrusionOk="0">
                  <a:moveTo>
                    <a:pt x="198" y="1"/>
                  </a:moveTo>
                  <a:cubicBezTo>
                    <a:pt x="129" y="1"/>
                    <a:pt x="63" y="43"/>
                    <a:pt x="46" y="110"/>
                  </a:cubicBezTo>
                  <a:cubicBezTo>
                    <a:pt x="1" y="201"/>
                    <a:pt x="23" y="293"/>
                    <a:pt x="115" y="338"/>
                  </a:cubicBezTo>
                  <a:cubicBezTo>
                    <a:pt x="139" y="350"/>
                    <a:pt x="165" y="356"/>
                    <a:pt x="191" y="356"/>
                  </a:cubicBezTo>
                  <a:cubicBezTo>
                    <a:pt x="261" y="356"/>
                    <a:pt x="326" y="314"/>
                    <a:pt x="343" y="247"/>
                  </a:cubicBezTo>
                  <a:cubicBezTo>
                    <a:pt x="389" y="178"/>
                    <a:pt x="366" y="64"/>
                    <a:pt x="275" y="19"/>
                  </a:cubicBezTo>
                  <a:cubicBezTo>
                    <a:pt x="250" y="6"/>
                    <a:pt x="224" y="1"/>
                    <a:pt x="19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5506775" y="1835200"/>
              <a:ext cx="10275" cy="9025"/>
            </a:xfrm>
            <a:custGeom>
              <a:avLst/>
              <a:gdLst/>
              <a:ahLst/>
              <a:cxnLst/>
              <a:rect l="l" t="t" r="r" b="b"/>
              <a:pathLst>
                <a:path w="411" h="361" extrusionOk="0">
                  <a:moveTo>
                    <a:pt x="178" y="1"/>
                  </a:moveTo>
                  <a:cubicBezTo>
                    <a:pt x="114" y="1"/>
                    <a:pt x="53" y="31"/>
                    <a:pt x="23" y="92"/>
                  </a:cubicBezTo>
                  <a:cubicBezTo>
                    <a:pt x="0" y="183"/>
                    <a:pt x="23" y="297"/>
                    <a:pt x="114" y="343"/>
                  </a:cubicBezTo>
                  <a:cubicBezTo>
                    <a:pt x="139" y="355"/>
                    <a:pt x="165" y="361"/>
                    <a:pt x="191" y="361"/>
                  </a:cubicBezTo>
                  <a:cubicBezTo>
                    <a:pt x="262" y="361"/>
                    <a:pt x="332" y="318"/>
                    <a:pt x="365" y="252"/>
                  </a:cubicBezTo>
                  <a:cubicBezTo>
                    <a:pt x="411" y="160"/>
                    <a:pt x="365" y="69"/>
                    <a:pt x="274" y="23"/>
                  </a:cubicBezTo>
                  <a:cubicBezTo>
                    <a:pt x="244" y="8"/>
                    <a:pt x="211" y="1"/>
                    <a:pt x="17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5715050" y="19736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210" y="1"/>
                  </a:moveTo>
                  <a:cubicBezTo>
                    <a:pt x="142" y="1"/>
                    <a:pt x="81" y="31"/>
                    <a:pt x="46" y="100"/>
                  </a:cubicBezTo>
                  <a:cubicBezTo>
                    <a:pt x="0" y="192"/>
                    <a:pt x="23" y="283"/>
                    <a:pt x="114" y="329"/>
                  </a:cubicBezTo>
                  <a:cubicBezTo>
                    <a:pt x="139" y="341"/>
                    <a:pt x="163" y="347"/>
                    <a:pt x="187" y="347"/>
                  </a:cubicBezTo>
                  <a:cubicBezTo>
                    <a:pt x="251" y="347"/>
                    <a:pt x="309" y="304"/>
                    <a:pt x="343" y="237"/>
                  </a:cubicBezTo>
                  <a:cubicBezTo>
                    <a:pt x="388" y="169"/>
                    <a:pt x="343" y="55"/>
                    <a:pt x="274" y="9"/>
                  </a:cubicBezTo>
                  <a:cubicBezTo>
                    <a:pt x="253" y="4"/>
                    <a:pt x="231" y="1"/>
                    <a:pt x="21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5635150" y="1886675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40" y="1"/>
                  </a:moveTo>
                  <a:cubicBezTo>
                    <a:pt x="162" y="1"/>
                    <a:pt x="80" y="43"/>
                    <a:pt x="46" y="110"/>
                  </a:cubicBezTo>
                  <a:cubicBezTo>
                    <a:pt x="1" y="224"/>
                    <a:pt x="46" y="338"/>
                    <a:pt x="138" y="384"/>
                  </a:cubicBezTo>
                  <a:cubicBezTo>
                    <a:pt x="168" y="396"/>
                    <a:pt x="199" y="402"/>
                    <a:pt x="228" y="402"/>
                  </a:cubicBezTo>
                  <a:cubicBezTo>
                    <a:pt x="308" y="402"/>
                    <a:pt x="378" y="359"/>
                    <a:pt x="412" y="293"/>
                  </a:cubicBezTo>
                  <a:cubicBezTo>
                    <a:pt x="457" y="201"/>
                    <a:pt x="412" y="87"/>
                    <a:pt x="320" y="19"/>
                  </a:cubicBezTo>
                  <a:cubicBezTo>
                    <a:pt x="296" y="6"/>
                    <a:pt x="268" y="1"/>
                    <a:pt x="24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5784100" y="2033900"/>
              <a:ext cx="8000" cy="5600"/>
            </a:xfrm>
            <a:custGeom>
              <a:avLst/>
              <a:gdLst/>
              <a:ahLst/>
              <a:cxnLst/>
              <a:rect l="l" t="t" r="r" b="b"/>
              <a:pathLst>
                <a:path w="320" h="224" extrusionOk="0">
                  <a:moveTo>
                    <a:pt x="144" y="0"/>
                  </a:moveTo>
                  <a:cubicBezTo>
                    <a:pt x="90" y="0"/>
                    <a:pt x="33" y="38"/>
                    <a:pt x="0" y="87"/>
                  </a:cubicBezTo>
                  <a:lnTo>
                    <a:pt x="297" y="224"/>
                  </a:lnTo>
                  <a:cubicBezTo>
                    <a:pt x="320" y="133"/>
                    <a:pt x="297" y="41"/>
                    <a:pt x="206" y="19"/>
                  </a:cubicBezTo>
                  <a:cubicBezTo>
                    <a:pt x="186" y="6"/>
                    <a:pt x="166" y="0"/>
                    <a:pt x="144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5501050" y="1784200"/>
              <a:ext cx="8600" cy="7650"/>
            </a:xfrm>
            <a:custGeom>
              <a:avLst/>
              <a:gdLst/>
              <a:ahLst/>
              <a:cxnLst/>
              <a:rect l="l" t="t" r="r" b="b"/>
              <a:pathLst>
                <a:path w="344" h="306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60"/>
                    <a:pt x="92" y="283"/>
                  </a:cubicBezTo>
                  <a:cubicBezTo>
                    <a:pt x="123" y="298"/>
                    <a:pt x="153" y="306"/>
                    <a:pt x="181" y="306"/>
                  </a:cubicBezTo>
                  <a:cubicBezTo>
                    <a:pt x="237" y="306"/>
                    <a:pt x="282" y="275"/>
                    <a:pt x="298" y="215"/>
                  </a:cubicBezTo>
                  <a:cubicBezTo>
                    <a:pt x="343" y="146"/>
                    <a:pt x="298" y="55"/>
                    <a:pt x="229" y="9"/>
                  </a:cubicBezTo>
                  <a:cubicBezTo>
                    <a:pt x="212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6"/>
            <p:cNvSpPr/>
            <p:nvPr/>
          </p:nvSpPr>
          <p:spPr>
            <a:xfrm>
              <a:off x="5415475" y="1833850"/>
              <a:ext cx="6850" cy="6425"/>
            </a:xfrm>
            <a:custGeom>
              <a:avLst/>
              <a:gdLst/>
              <a:ahLst/>
              <a:cxnLst/>
              <a:rect l="l" t="t" r="r" b="b"/>
              <a:pathLst>
                <a:path w="274" h="257" extrusionOk="0">
                  <a:moveTo>
                    <a:pt x="142" y="0"/>
                  </a:moveTo>
                  <a:cubicBezTo>
                    <a:pt x="96" y="0"/>
                    <a:pt x="40" y="26"/>
                    <a:pt x="23" y="77"/>
                  </a:cubicBezTo>
                  <a:cubicBezTo>
                    <a:pt x="0" y="146"/>
                    <a:pt x="23" y="214"/>
                    <a:pt x="91" y="237"/>
                  </a:cubicBezTo>
                  <a:cubicBezTo>
                    <a:pt x="105" y="251"/>
                    <a:pt x="122" y="256"/>
                    <a:pt x="140" y="256"/>
                  </a:cubicBezTo>
                  <a:cubicBezTo>
                    <a:pt x="185" y="256"/>
                    <a:pt x="235" y="224"/>
                    <a:pt x="251" y="192"/>
                  </a:cubicBezTo>
                  <a:cubicBezTo>
                    <a:pt x="274" y="123"/>
                    <a:pt x="251" y="55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6"/>
            <p:cNvSpPr/>
            <p:nvPr/>
          </p:nvSpPr>
          <p:spPr>
            <a:xfrm>
              <a:off x="5341275" y="1801500"/>
              <a:ext cx="5175" cy="4050"/>
            </a:xfrm>
            <a:custGeom>
              <a:avLst/>
              <a:gdLst/>
              <a:ahLst/>
              <a:cxnLst/>
              <a:rect l="l" t="t" r="r" b="b"/>
              <a:pathLst>
                <a:path w="207" h="162" extrusionOk="0">
                  <a:moveTo>
                    <a:pt x="84" y="1"/>
                  </a:moveTo>
                  <a:cubicBezTo>
                    <a:pt x="49" y="1"/>
                    <a:pt x="15" y="26"/>
                    <a:pt x="1" y="70"/>
                  </a:cubicBezTo>
                  <a:lnTo>
                    <a:pt x="183" y="162"/>
                  </a:lnTo>
                  <a:cubicBezTo>
                    <a:pt x="206" y="93"/>
                    <a:pt x="206" y="48"/>
                    <a:pt x="138" y="25"/>
                  </a:cubicBezTo>
                  <a:cubicBezTo>
                    <a:pt x="121" y="9"/>
                    <a:pt x="102" y="1"/>
                    <a:pt x="8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6"/>
            <p:cNvSpPr/>
            <p:nvPr/>
          </p:nvSpPr>
          <p:spPr>
            <a:xfrm>
              <a:off x="5377225" y="136877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74" y="1"/>
                  </a:moveTo>
                  <a:cubicBezTo>
                    <a:pt x="118" y="1"/>
                    <a:pt x="58" y="26"/>
                    <a:pt x="24" y="78"/>
                  </a:cubicBezTo>
                  <a:cubicBezTo>
                    <a:pt x="1" y="169"/>
                    <a:pt x="24" y="238"/>
                    <a:pt x="92" y="283"/>
                  </a:cubicBezTo>
                  <a:cubicBezTo>
                    <a:pt x="115" y="289"/>
                    <a:pt x="136" y="292"/>
                    <a:pt x="156" y="292"/>
                  </a:cubicBezTo>
                  <a:cubicBezTo>
                    <a:pt x="216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9" y="9"/>
                  </a:cubicBezTo>
                  <a:cubicBezTo>
                    <a:pt x="212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6"/>
            <p:cNvSpPr/>
            <p:nvPr/>
          </p:nvSpPr>
          <p:spPr>
            <a:xfrm>
              <a:off x="5240850" y="1570800"/>
              <a:ext cx="10300" cy="9225"/>
            </a:xfrm>
            <a:custGeom>
              <a:avLst/>
              <a:gdLst/>
              <a:ahLst/>
              <a:cxnLst/>
              <a:rect l="l" t="t" r="r" b="b"/>
              <a:pathLst>
                <a:path w="412" h="369" extrusionOk="0">
                  <a:moveTo>
                    <a:pt x="20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0" y="191"/>
                    <a:pt x="23" y="305"/>
                    <a:pt x="115" y="351"/>
                  </a:cubicBezTo>
                  <a:cubicBezTo>
                    <a:pt x="139" y="363"/>
                    <a:pt x="165" y="369"/>
                    <a:pt x="191" y="369"/>
                  </a:cubicBezTo>
                  <a:cubicBezTo>
                    <a:pt x="262" y="369"/>
                    <a:pt x="332" y="326"/>
                    <a:pt x="366" y="260"/>
                  </a:cubicBezTo>
                  <a:cubicBezTo>
                    <a:pt x="411" y="168"/>
                    <a:pt x="366" y="54"/>
                    <a:pt x="274" y="8"/>
                  </a:cubicBezTo>
                  <a:cubicBezTo>
                    <a:pt x="253" y="3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6"/>
            <p:cNvSpPr/>
            <p:nvPr/>
          </p:nvSpPr>
          <p:spPr>
            <a:xfrm>
              <a:off x="5700200" y="1861225"/>
              <a:ext cx="8025" cy="7300"/>
            </a:xfrm>
            <a:custGeom>
              <a:avLst/>
              <a:gdLst/>
              <a:ahLst/>
              <a:cxnLst/>
              <a:rect l="l" t="t" r="r" b="b"/>
              <a:pathLst>
                <a:path w="321" h="292" extrusionOk="0">
                  <a:moveTo>
                    <a:pt x="155" y="1"/>
                  </a:moveTo>
                  <a:cubicBezTo>
                    <a:pt x="105" y="1"/>
                    <a:pt x="58" y="27"/>
                    <a:pt x="24" y="78"/>
                  </a:cubicBezTo>
                  <a:cubicBezTo>
                    <a:pt x="1" y="146"/>
                    <a:pt x="24" y="238"/>
                    <a:pt x="92" y="283"/>
                  </a:cubicBezTo>
                  <a:cubicBezTo>
                    <a:pt x="109" y="289"/>
                    <a:pt x="128" y="292"/>
                    <a:pt x="146" y="292"/>
                  </a:cubicBezTo>
                  <a:cubicBezTo>
                    <a:pt x="202" y="292"/>
                    <a:pt x="258" y="266"/>
                    <a:pt x="275" y="215"/>
                  </a:cubicBezTo>
                  <a:cubicBezTo>
                    <a:pt x="320" y="146"/>
                    <a:pt x="275" y="55"/>
                    <a:pt x="206" y="10"/>
                  </a:cubicBezTo>
                  <a:cubicBezTo>
                    <a:pt x="189" y="4"/>
                    <a:pt x="172" y="1"/>
                    <a:pt x="15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6"/>
            <p:cNvSpPr/>
            <p:nvPr/>
          </p:nvSpPr>
          <p:spPr>
            <a:xfrm>
              <a:off x="5724750" y="1602375"/>
              <a:ext cx="9725" cy="8600"/>
            </a:xfrm>
            <a:custGeom>
              <a:avLst/>
              <a:gdLst/>
              <a:ahLst/>
              <a:cxnLst/>
              <a:rect l="l" t="t" r="r" b="b"/>
              <a:pathLst>
                <a:path w="389" h="344" extrusionOk="0">
                  <a:moveTo>
                    <a:pt x="179" y="1"/>
                  </a:moveTo>
                  <a:cubicBezTo>
                    <a:pt x="114" y="1"/>
                    <a:pt x="54" y="31"/>
                    <a:pt x="23" y="92"/>
                  </a:cubicBezTo>
                  <a:cubicBezTo>
                    <a:pt x="0" y="183"/>
                    <a:pt x="23" y="275"/>
                    <a:pt x="114" y="320"/>
                  </a:cubicBezTo>
                  <a:cubicBezTo>
                    <a:pt x="145" y="336"/>
                    <a:pt x="175" y="343"/>
                    <a:pt x="204" y="343"/>
                  </a:cubicBezTo>
                  <a:cubicBezTo>
                    <a:pt x="262" y="343"/>
                    <a:pt x="312" y="313"/>
                    <a:pt x="343" y="252"/>
                  </a:cubicBezTo>
                  <a:cubicBezTo>
                    <a:pt x="388" y="161"/>
                    <a:pt x="343" y="46"/>
                    <a:pt x="274" y="24"/>
                  </a:cubicBezTo>
                  <a:cubicBezTo>
                    <a:pt x="244" y="8"/>
                    <a:pt x="211" y="1"/>
                    <a:pt x="17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5844575" y="1891825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09"/>
                  </a:cubicBezTo>
                  <a:cubicBezTo>
                    <a:pt x="1" y="201"/>
                    <a:pt x="23" y="315"/>
                    <a:pt x="138" y="360"/>
                  </a:cubicBezTo>
                  <a:cubicBezTo>
                    <a:pt x="166" y="375"/>
                    <a:pt x="198" y="382"/>
                    <a:pt x="228" y="382"/>
                  </a:cubicBezTo>
                  <a:cubicBezTo>
                    <a:pt x="294" y="382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6"/>
            <p:cNvSpPr/>
            <p:nvPr/>
          </p:nvSpPr>
          <p:spPr>
            <a:xfrm>
              <a:off x="5359550" y="1650975"/>
              <a:ext cx="7425" cy="6675"/>
            </a:xfrm>
            <a:custGeom>
              <a:avLst/>
              <a:gdLst/>
              <a:ahLst/>
              <a:cxnLst/>
              <a:rect l="l" t="t" r="r" b="b"/>
              <a:pathLst>
                <a:path w="297" h="267" extrusionOk="0">
                  <a:moveTo>
                    <a:pt x="146" y="1"/>
                  </a:moveTo>
                  <a:cubicBezTo>
                    <a:pt x="99" y="1"/>
                    <a:pt x="55" y="33"/>
                    <a:pt x="23" y="65"/>
                  </a:cubicBezTo>
                  <a:cubicBezTo>
                    <a:pt x="0" y="134"/>
                    <a:pt x="23" y="225"/>
                    <a:pt x="91" y="248"/>
                  </a:cubicBezTo>
                  <a:cubicBezTo>
                    <a:pt x="111" y="261"/>
                    <a:pt x="130" y="266"/>
                    <a:pt x="148" y="266"/>
                  </a:cubicBezTo>
                  <a:cubicBezTo>
                    <a:pt x="196" y="266"/>
                    <a:pt x="241" y="229"/>
                    <a:pt x="274" y="180"/>
                  </a:cubicBezTo>
                  <a:cubicBezTo>
                    <a:pt x="297" y="134"/>
                    <a:pt x="274" y="43"/>
                    <a:pt x="206" y="20"/>
                  </a:cubicBezTo>
                  <a:cubicBezTo>
                    <a:pt x="185" y="6"/>
                    <a:pt x="165" y="1"/>
                    <a:pt x="14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6"/>
            <p:cNvSpPr/>
            <p:nvPr/>
          </p:nvSpPr>
          <p:spPr>
            <a:xfrm>
              <a:off x="5780100" y="1671975"/>
              <a:ext cx="6875" cy="6550"/>
            </a:xfrm>
            <a:custGeom>
              <a:avLst/>
              <a:gdLst/>
              <a:ahLst/>
              <a:cxnLst/>
              <a:rect l="l" t="t" r="r" b="b"/>
              <a:pathLst>
                <a:path w="275" h="262" extrusionOk="0">
                  <a:moveTo>
                    <a:pt x="122" y="1"/>
                  </a:moveTo>
                  <a:cubicBezTo>
                    <a:pt x="81" y="1"/>
                    <a:pt x="38" y="26"/>
                    <a:pt x="23" y="70"/>
                  </a:cubicBezTo>
                  <a:cubicBezTo>
                    <a:pt x="0" y="138"/>
                    <a:pt x="23" y="207"/>
                    <a:pt x="69" y="253"/>
                  </a:cubicBezTo>
                  <a:cubicBezTo>
                    <a:pt x="86" y="258"/>
                    <a:pt x="103" y="261"/>
                    <a:pt x="120" y="261"/>
                  </a:cubicBezTo>
                  <a:cubicBezTo>
                    <a:pt x="170" y="261"/>
                    <a:pt x="217" y="235"/>
                    <a:pt x="251" y="184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67" y="8"/>
                    <a:pt x="145" y="1"/>
                    <a:pt x="12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5250550" y="1641875"/>
              <a:ext cx="10300" cy="9475"/>
            </a:xfrm>
            <a:custGeom>
              <a:avLst/>
              <a:gdLst/>
              <a:ahLst/>
              <a:cxnLst/>
              <a:rect l="l" t="t" r="r" b="b"/>
              <a:pathLst>
                <a:path w="412" h="379" extrusionOk="0">
                  <a:moveTo>
                    <a:pt x="221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0" y="201"/>
                    <a:pt x="46" y="315"/>
                    <a:pt x="137" y="361"/>
                  </a:cubicBezTo>
                  <a:cubicBezTo>
                    <a:pt x="162" y="373"/>
                    <a:pt x="186" y="379"/>
                    <a:pt x="210" y="379"/>
                  </a:cubicBezTo>
                  <a:cubicBezTo>
                    <a:pt x="274" y="379"/>
                    <a:pt x="332" y="337"/>
                    <a:pt x="366" y="270"/>
                  </a:cubicBezTo>
                  <a:cubicBezTo>
                    <a:pt x="411" y="178"/>
                    <a:pt x="389" y="64"/>
                    <a:pt x="297" y="19"/>
                  </a:cubicBezTo>
                  <a:cubicBezTo>
                    <a:pt x="273" y="6"/>
                    <a:pt x="247" y="1"/>
                    <a:pt x="221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6"/>
            <p:cNvSpPr/>
            <p:nvPr/>
          </p:nvSpPr>
          <p:spPr>
            <a:xfrm>
              <a:off x="6109350" y="1285775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157" y="1"/>
                  </a:moveTo>
                  <a:cubicBezTo>
                    <a:pt x="113" y="1"/>
                    <a:pt x="62" y="33"/>
                    <a:pt x="46" y="65"/>
                  </a:cubicBezTo>
                  <a:cubicBezTo>
                    <a:pt x="1" y="134"/>
                    <a:pt x="46" y="225"/>
                    <a:pt x="92" y="248"/>
                  </a:cubicBezTo>
                  <a:cubicBezTo>
                    <a:pt x="111" y="261"/>
                    <a:pt x="132" y="266"/>
                    <a:pt x="153" y="266"/>
                  </a:cubicBezTo>
                  <a:cubicBezTo>
                    <a:pt x="206" y="266"/>
                    <a:pt x="258" y="229"/>
                    <a:pt x="274" y="179"/>
                  </a:cubicBezTo>
                  <a:cubicBezTo>
                    <a:pt x="297" y="134"/>
                    <a:pt x="274" y="42"/>
                    <a:pt x="206" y="20"/>
                  </a:cubicBezTo>
                  <a:cubicBezTo>
                    <a:pt x="193" y="6"/>
                    <a:pt x="175" y="1"/>
                    <a:pt x="15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6"/>
            <p:cNvSpPr/>
            <p:nvPr/>
          </p:nvSpPr>
          <p:spPr>
            <a:xfrm>
              <a:off x="5862850" y="19919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28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69"/>
                    <a:pt x="91" y="215"/>
                  </a:cubicBezTo>
                  <a:cubicBezTo>
                    <a:pt x="103" y="221"/>
                    <a:pt x="116" y="223"/>
                    <a:pt x="129" y="223"/>
                  </a:cubicBezTo>
                  <a:cubicBezTo>
                    <a:pt x="168" y="223"/>
                    <a:pt x="211" y="198"/>
                    <a:pt x="228" y="146"/>
                  </a:cubicBezTo>
                  <a:cubicBezTo>
                    <a:pt x="251" y="101"/>
                    <a:pt x="228" y="32"/>
                    <a:pt x="183" y="9"/>
                  </a:cubicBezTo>
                  <a:cubicBezTo>
                    <a:pt x="164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6"/>
            <p:cNvSpPr/>
            <p:nvPr/>
          </p:nvSpPr>
          <p:spPr>
            <a:xfrm>
              <a:off x="6311925" y="1955575"/>
              <a:ext cx="6300" cy="5975"/>
            </a:xfrm>
            <a:custGeom>
              <a:avLst/>
              <a:gdLst/>
              <a:ahLst/>
              <a:cxnLst/>
              <a:rect l="l" t="t" r="r" b="b"/>
              <a:pathLst>
                <a:path w="252" h="239" extrusionOk="0">
                  <a:moveTo>
                    <a:pt x="112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1" y="116"/>
                    <a:pt x="23" y="184"/>
                    <a:pt x="69" y="230"/>
                  </a:cubicBezTo>
                  <a:cubicBezTo>
                    <a:pt x="86" y="236"/>
                    <a:pt x="103" y="238"/>
                    <a:pt x="120" y="238"/>
                  </a:cubicBezTo>
                  <a:cubicBezTo>
                    <a:pt x="169" y="238"/>
                    <a:pt x="212" y="213"/>
                    <a:pt x="229" y="161"/>
                  </a:cubicBezTo>
                  <a:cubicBezTo>
                    <a:pt x="252" y="116"/>
                    <a:pt x="229" y="47"/>
                    <a:pt x="183" y="25"/>
                  </a:cubicBezTo>
                  <a:cubicBezTo>
                    <a:pt x="159" y="8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6"/>
            <p:cNvSpPr/>
            <p:nvPr/>
          </p:nvSpPr>
          <p:spPr>
            <a:xfrm>
              <a:off x="6074550" y="2145400"/>
              <a:ext cx="8000" cy="7300"/>
            </a:xfrm>
            <a:custGeom>
              <a:avLst/>
              <a:gdLst/>
              <a:ahLst/>
              <a:cxnLst/>
              <a:rect l="l" t="t" r="r" b="b"/>
              <a:pathLst>
                <a:path w="320" h="292" extrusionOk="0">
                  <a:moveTo>
                    <a:pt x="174" y="1"/>
                  </a:moveTo>
                  <a:cubicBezTo>
                    <a:pt x="117" y="1"/>
                    <a:pt x="57" y="27"/>
                    <a:pt x="23" y="78"/>
                  </a:cubicBezTo>
                  <a:cubicBezTo>
                    <a:pt x="0" y="146"/>
                    <a:pt x="23" y="238"/>
                    <a:pt x="92" y="283"/>
                  </a:cubicBezTo>
                  <a:cubicBezTo>
                    <a:pt x="109" y="289"/>
                    <a:pt x="127" y="292"/>
                    <a:pt x="146" y="292"/>
                  </a:cubicBezTo>
                  <a:cubicBezTo>
                    <a:pt x="203" y="292"/>
                    <a:pt x="263" y="266"/>
                    <a:pt x="297" y="215"/>
                  </a:cubicBezTo>
                  <a:cubicBezTo>
                    <a:pt x="320" y="146"/>
                    <a:pt x="297" y="55"/>
                    <a:pt x="228" y="9"/>
                  </a:cubicBezTo>
                  <a:cubicBezTo>
                    <a:pt x="211" y="4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6"/>
            <p:cNvSpPr/>
            <p:nvPr/>
          </p:nvSpPr>
          <p:spPr>
            <a:xfrm>
              <a:off x="6133325" y="218935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42" y="0"/>
                  </a:moveTo>
                  <a:cubicBezTo>
                    <a:pt x="102" y="0"/>
                    <a:pt x="56" y="21"/>
                    <a:pt x="23" y="55"/>
                  </a:cubicBezTo>
                  <a:cubicBezTo>
                    <a:pt x="0" y="123"/>
                    <a:pt x="23" y="192"/>
                    <a:pt x="92" y="214"/>
                  </a:cubicBezTo>
                  <a:cubicBezTo>
                    <a:pt x="104" y="221"/>
                    <a:pt x="118" y="223"/>
                    <a:pt x="132" y="223"/>
                  </a:cubicBezTo>
                  <a:cubicBezTo>
                    <a:pt x="172" y="223"/>
                    <a:pt x="218" y="202"/>
                    <a:pt x="251" y="169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6"/>
            <p:cNvSpPr/>
            <p:nvPr/>
          </p:nvSpPr>
          <p:spPr>
            <a:xfrm>
              <a:off x="6122475" y="209837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0"/>
                  </a:moveTo>
                  <a:cubicBezTo>
                    <a:pt x="136" y="0"/>
                    <a:pt x="79" y="38"/>
                    <a:pt x="46" y="87"/>
                  </a:cubicBezTo>
                  <a:cubicBezTo>
                    <a:pt x="1" y="179"/>
                    <a:pt x="23" y="270"/>
                    <a:pt x="115" y="316"/>
                  </a:cubicBezTo>
                  <a:cubicBezTo>
                    <a:pt x="145" y="331"/>
                    <a:pt x="176" y="338"/>
                    <a:pt x="204" y="338"/>
                  </a:cubicBezTo>
                  <a:cubicBezTo>
                    <a:pt x="262" y="338"/>
                    <a:pt x="313" y="308"/>
                    <a:pt x="343" y="247"/>
                  </a:cubicBezTo>
                  <a:cubicBezTo>
                    <a:pt x="389" y="156"/>
                    <a:pt x="343" y="64"/>
                    <a:pt x="274" y="19"/>
                  </a:cubicBezTo>
                  <a:cubicBezTo>
                    <a:pt x="249" y="6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6"/>
            <p:cNvSpPr/>
            <p:nvPr/>
          </p:nvSpPr>
          <p:spPr>
            <a:xfrm>
              <a:off x="6488250" y="218650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42" y="0"/>
                  </a:moveTo>
                  <a:cubicBezTo>
                    <a:pt x="96" y="0"/>
                    <a:pt x="41" y="26"/>
                    <a:pt x="23" y="77"/>
                  </a:cubicBezTo>
                  <a:cubicBezTo>
                    <a:pt x="1" y="123"/>
                    <a:pt x="23" y="214"/>
                    <a:pt x="92" y="237"/>
                  </a:cubicBezTo>
                  <a:cubicBezTo>
                    <a:pt x="103" y="243"/>
                    <a:pt x="116" y="246"/>
                    <a:pt x="130" y="246"/>
                  </a:cubicBezTo>
                  <a:cubicBezTo>
                    <a:pt x="170" y="246"/>
                    <a:pt x="217" y="220"/>
                    <a:pt x="252" y="169"/>
                  </a:cubicBezTo>
                  <a:cubicBezTo>
                    <a:pt x="274" y="123"/>
                    <a:pt x="252" y="55"/>
                    <a:pt x="183" y="9"/>
                  </a:cubicBezTo>
                  <a:cubicBezTo>
                    <a:pt x="172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6"/>
            <p:cNvSpPr/>
            <p:nvPr/>
          </p:nvSpPr>
          <p:spPr>
            <a:xfrm>
              <a:off x="6179550" y="2178825"/>
              <a:ext cx="10275" cy="8925"/>
            </a:xfrm>
            <a:custGeom>
              <a:avLst/>
              <a:gdLst/>
              <a:ahLst/>
              <a:cxnLst/>
              <a:rect l="l" t="t" r="r" b="b"/>
              <a:pathLst>
                <a:path w="411" h="357" extrusionOk="0">
                  <a:moveTo>
                    <a:pt x="199" y="1"/>
                  </a:moveTo>
                  <a:cubicBezTo>
                    <a:pt x="135" y="1"/>
                    <a:pt x="79" y="38"/>
                    <a:pt x="46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9" y="351"/>
                    <a:pt x="165" y="357"/>
                    <a:pt x="191" y="357"/>
                  </a:cubicBezTo>
                  <a:cubicBezTo>
                    <a:pt x="262" y="357"/>
                    <a:pt x="332" y="314"/>
                    <a:pt x="365" y="247"/>
                  </a:cubicBezTo>
                  <a:cubicBezTo>
                    <a:pt x="411" y="156"/>
                    <a:pt x="365" y="65"/>
                    <a:pt x="274" y="19"/>
                  </a:cubicBezTo>
                  <a:cubicBezTo>
                    <a:pt x="248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6"/>
            <p:cNvSpPr/>
            <p:nvPr/>
          </p:nvSpPr>
          <p:spPr>
            <a:xfrm>
              <a:off x="5923325" y="2101675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117" y="1"/>
                  </a:moveTo>
                  <a:cubicBezTo>
                    <a:pt x="61" y="1"/>
                    <a:pt x="16" y="31"/>
                    <a:pt x="1" y="92"/>
                  </a:cubicBezTo>
                  <a:lnTo>
                    <a:pt x="274" y="229"/>
                  </a:lnTo>
                  <a:cubicBezTo>
                    <a:pt x="320" y="161"/>
                    <a:pt x="274" y="47"/>
                    <a:pt x="206" y="24"/>
                  </a:cubicBezTo>
                  <a:cubicBezTo>
                    <a:pt x="176" y="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6"/>
            <p:cNvSpPr/>
            <p:nvPr/>
          </p:nvSpPr>
          <p:spPr>
            <a:xfrm>
              <a:off x="6234900" y="202387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8" y="230"/>
                    <a:pt x="127" y="238"/>
                    <a:pt x="146" y="238"/>
                  </a:cubicBezTo>
                  <a:cubicBezTo>
                    <a:pt x="180" y="238"/>
                    <a:pt x="214" y="213"/>
                    <a:pt x="228" y="168"/>
                  </a:cubicBezTo>
                  <a:cubicBezTo>
                    <a:pt x="274" y="100"/>
                    <a:pt x="251" y="32"/>
                    <a:pt x="183" y="9"/>
                  </a:cubicBezTo>
                  <a:cubicBezTo>
                    <a:pt x="171" y="3"/>
                    <a:pt x="158" y="0"/>
                    <a:pt x="14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6"/>
            <p:cNvSpPr/>
            <p:nvPr/>
          </p:nvSpPr>
          <p:spPr>
            <a:xfrm>
              <a:off x="6446600" y="2141750"/>
              <a:ext cx="8575" cy="7525"/>
            </a:xfrm>
            <a:custGeom>
              <a:avLst/>
              <a:gdLst/>
              <a:ahLst/>
              <a:cxnLst/>
              <a:rect l="l" t="t" r="r" b="b"/>
              <a:pathLst>
                <a:path w="343" h="301" extrusionOk="0">
                  <a:moveTo>
                    <a:pt x="176" y="0"/>
                  </a:moveTo>
                  <a:cubicBezTo>
                    <a:pt x="114" y="0"/>
                    <a:pt x="62" y="38"/>
                    <a:pt x="46" y="87"/>
                  </a:cubicBezTo>
                  <a:cubicBezTo>
                    <a:pt x="0" y="155"/>
                    <a:pt x="46" y="247"/>
                    <a:pt x="114" y="292"/>
                  </a:cubicBezTo>
                  <a:cubicBezTo>
                    <a:pt x="132" y="298"/>
                    <a:pt x="150" y="301"/>
                    <a:pt x="169" y="301"/>
                  </a:cubicBezTo>
                  <a:cubicBezTo>
                    <a:pt x="226" y="301"/>
                    <a:pt x="286" y="275"/>
                    <a:pt x="320" y="224"/>
                  </a:cubicBezTo>
                  <a:cubicBezTo>
                    <a:pt x="343" y="133"/>
                    <a:pt x="320" y="64"/>
                    <a:pt x="251" y="19"/>
                  </a:cubicBezTo>
                  <a:cubicBezTo>
                    <a:pt x="226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6"/>
            <p:cNvSpPr/>
            <p:nvPr/>
          </p:nvSpPr>
          <p:spPr>
            <a:xfrm>
              <a:off x="6334175" y="2114225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23" y="0"/>
                  </a:moveTo>
                  <a:cubicBezTo>
                    <a:pt x="82" y="0"/>
                    <a:pt x="38" y="25"/>
                    <a:pt x="24" y="70"/>
                  </a:cubicBezTo>
                  <a:cubicBezTo>
                    <a:pt x="1" y="138"/>
                    <a:pt x="24" y="207"/>
                    <a:pt x="92" y="229"/>
                  </a:cubicBezTo>
                  <a:cubicBezTo>
                    <a:pt x="104" y="235"/>
                    <a:pt x="118" y="238"/>
                    <a:pt x="133" y="238"/>
                  </a:cubicBezTo>
                  <a:cubicBezTo>
                    <a:pt x="173" y="238"/>
                    <a:pt x="218" y="217"/>
                    <a:pt x="252" y="184"/>
                  </a:cubicBezTo>
                  <a:cubicBezTo>
                    <a:pt x="275" y="115"/>
                    <a:pt x="252" y="47"/>
                    <a:pt x="183" y="24"/>
                  </a:cubicBezTo>
                  <a:cubicBezTo>
                    <a:pt x="167" y="8"/>
                    <a:pt x="145" y="0"/>
                    <a:pt x="12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6"/>
            <p:cNvSpPr/>
            <p:nvPr/>
          </p:nvSpPr>
          <p:spPr>
            <a:xfrm>
              <a:off x="6487100" y="2171275"/>
              <a:ext cx="7450" cy="6800"/>
            </a:xfrm>
            <a:custGeom>
              <a:avLst/>
              <a:gdLst/>
              <a:ahLst/>
              <a:cxnLst/>
              <a:rect l="l" t="t" r="r" b="b"/>
              <a:pathLst>
                <a:path w="298" h="272" extrusionOk="0">
                  <a:moveTo>
                    <a:pt x="129" y="1"/>
                  </a:moveTo>
                  <a:cubicBezTo>
                    <a:pt x="82" y="1"/>
                    <a:pt x="38" y="26"/>
                    <a:pt x="24" y="70"/>
                  </a:cubicBezTo>
                  <a:cubicBezTo>
                    <a:pt x="1" y="139"/>
                    <a:pt x="24" y="230"/>
                    <a:pt x="92" y="253"/>
                  </a:cubicBezTo>
                  <a:cubicBezTo>
                    <a:pt x="111" y="265"/>
                    <a:pt x="130" y="271"/>
                    <a:pt x="149" y="271"/>
                  </a:cubicBezTo>
                  <a:cubicBezTo>
                    <a:pt x="197" y="271"/>
                    <a:pt x="242" y="234"/>
                    <a:pt x="275" y="184"/>
                  </a:cubicBezTo>
                  <a:cubicBezTo>
                    <a:pt x="298" y="139"/>
                    <a:pt x="275" y="47"/>
                    <a:pt x="206" y="24"/>
                  </a:cubicBezTo>
                  <a:cubicBezTo>
                    <a:pt x="182" y="8"/>
                    <a:pt x="155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6"/>
            <p:cNvSpPr/>
            <p:nvPr/>
          </p:nvSpPr>
          <p:spPr>
            <a:xfrm>
              <a:off x="5616325" y="1456100"/>
              <a:ext cx="9150" cy="7850"/>
            </a:xfrm>
            <a:custGeom>
              <a:avLst/>
              <a:gdLst/>
              <a:ahLst/>
              <a:cxnLst/>
              <a:rect l="l" t="t" r="r" b="b"/>
              <a:pathLst>
                <a:path w="366" h="314" extrusionOk="0">
                  <a:moveTo>
                    <a:pt x="197" y="0"/>
                  </a:moveTo>
                  <a:cubicBezTo>
                    <a:pt x="134" y="0"/>
                    <a:pt x="64" y="30"/>
                    <a:pt x="46" y="100"/>
                  </a:cubicBezTo>
                  <a:cubicBezTo>
                    <a:pt x="1" y="168"/>
                    <a:pt x="23" y="260"/>
                    <a:pt x="115" y="305"/>
                  </a:cubicBezTo>
                  <a:cubicBezTo>
                    <a:pt x="132" y="311"/>
                    <a:pt x="152" y="314"/>
                    <a:pt x="172" y="314"/>
                  </a:cubicBezTo>
                  <a:cubicBezTo>
                    <a:pt x="234" y="314"/>
                    <a:pt x="303" y="288"/>
                    <a:pt x="320" y="237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7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6"/>
            <p:cNvSpPr/>
            <p:nvPr/>
          </p:nvSpPr>
          <p:spPr>
            <a:xfrm>
              <a:off x="6119625" y="1335100"/>
              <a:ext cx="6875" cy="5600"/>
            </a:xfrm>
            <a:custGeom>
              <a:avLst/>
              <a:gdLst/>
              <a:ahLst/>
              <a:cxnLst/>
              <a:rect l="l" t="t" r="r" b="b"/>
              <a:pathLst>
                <a:path w="275" h="224" extrusionOk="0">
                  <a:moveTo>
                    <a:pt x="129" y="1"/>
                  </a:moveTo>
                  <a:cubicBezTo>
                    <a:pt x="81" y="1"/>
                    <a:pt x="40" y="22"/>
                    <a:pt x="23" y="55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7" y="221"/>
                    <a:pt x="106" y="224"/>
                    <a:pt x="123" y="224"/>
                  </a:cubicBezTo>
                  <a:cubicBezTo>
                    <a:pt x="171" y="224"/>
                    <a:pt x="212" y="203"/>
                    <a:pt x="229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65" y="4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6"/>
            <p:cNvSpPr/>
            <p:nvPr/>
          </p:nvSpPr>
          <p:spPr>
            <a:xfrm>
              <a:off x="6379250" y="2269800"/>
              <a:ext cx="7450" cy="6550"/>
            </a:xfrm>
            <a:custGeom>
              <a:avLst/>
              <a:gdLst/>
              <a:ahLst/>
              <a:cxnLst/>
              <a:rect l="l" t="t" r="r" b="b"/>
              <a:pathLst>
                <a:path w="298" h="262" extrusionOk="0">
                  <a:moveTo>
                    <a:pt x="156" y="1"/>
                  </a:moveTo>
                  <a:cubicBezTo>
                    <a:pt x="107" y="1"/>
                    <a:pt x="64" y="27"/>
                    <a:pt x="47" y="78"/>
                  </a:cubicBezTo>
                  <a:cubicBezTo>
                    <a:pt x="1" y="146"/>
                    <a:pt x="47" y="215"/>
                    <a:pt x="92" y="238"/>
                  </a:cubicBezTo>
                  <a:cubicBezTo>
                    <a:pt x="117" y="254"/>
                    <a:pt x="141" y="261"/>
                    <a:pt x="164" y="261"/>
                  </a:cubicBezTo>
                  <a:cubicBezTo>
                    <a:pt x="206" y="261"/>
                    <a:pt x="245" y="236"/>
                    <a:pt x="275" y="192"/>
                  </a:cubicBezTo>
                  <a:cubicBezTo>
                    <a:pt x="298" y="124"/>
                    <a:pt x="275" y="55"/>
                    <a:pt x="206" y="9"/>
                  </a:cubicBezTo>
                  <a:cubicBezTo>
                    <a:pt x="189" y="4"/>
                    <a:pt x="172" y="1"/>
                    <a:pt x="15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6"/>
            <p:cNvSpPr/>
            <p:nvPr/>
          </p:nvSpPr>
          <p:spPr>
            <a:xfrm>
              <a:off x="5894225" y="1387375"/>
              <a:ext cx="7450" cy="6775"/>
            </a:xfrm>
            <a:custGeom>
              <a:avLst/>
              <a:gdLst/>
              <a:ahLst/>
              <a:cxnLst/>
              <a:rect l="l" t="t" r="r" b="b"/>
              <a:pathLst>
                <a:path w="298" h="271" extrusionOk="0">
                  <a:moveTo>
                    <a:pt x="159" y="0"/>
                  </a:moveTo>
                  <a:cubicBezTo>
                    <a:pt x="115" y="0"/>
                    <a:pt x="63" y="38"/>
                    <a:pt x="46" y="87"/>
                  </a:cubicBezTo>
                  <a:cubicBezTo>
                    <a:pt x="0" y="133"/>
                    <a:pt x="23" y="224"/>
                    <a:pt x="92" y="247"/>
                  </a:cubicBezTo>
                  <a:cubicBezTo>
                    <a:pt x="116" y="263"/>
                    <a:pt x="143" y="271"/>
                    <a:pt x="169" y="271"/>
                  </a:cubicBezTo>
                  <a:cubicBezTo>
                    <a:pt x="216" y="271"/>
                    <a:pt x="260" y="245"/>
                    <a:pt x="274" y="201"/>
                  </a:cubicBezTo>
                  <a:cubicBezTo>
                    <a:pt x="297" y="133"/>
                    <a:pt x="274" y="41"/>
                    <a:pt x="206" y="19"/>
                  </a:cubicBezTo>
                  <a:cubicBezTo>
                    <a:pt x="193" y="6"/>
                    <a:pt x="177" y="0"/>
                    <a:pt x="15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6"/>
            <p:cNvSpPr/>
            <p:nvPr/>
          </p:nvSpPr>
          <p:spPr>
            <a:xfrm>
              <a:off x="6001500" y="1393650"/>
              <a:ext cx="11450" cy="10050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30" y="1"/>
                  </a:moveTo>
                  <a:cubicBezTo>
                    <a:pt x="150" y="1"/>
                    <a:pt x="80" y="43"/>
                    <a:pt x="46" y="110"/>
                  </a:cubicBezTo>
                  <a:cubicBezTo>
                    <a:pt x="1" y="201"/>
                    <a:pt x="46" y="338"/>
                    <a:pt x="138" y="384"/>
                  </a:cubicBezTo>
                  <a:cubicBezTo>
                    <a:pt x="162" y="396"/>
                    <a:pt x="190" y="402"/>
                    <a:pt x="218" y="402"/>
                  </a:cubicBezTo>
                  <a:cubicBezTo>
                    <a:pt x="296" y="402"/>
                    <a:pt x="378" y="359"/>
                    <a:pt x="411" y="293"/>
                  </a:cubicBezTo>
                  <a:cubicBezTo>
                    <a:pt x="457" y="178"/>
                    <a:pt x="411" y="64"/>
                    <a:pt x="320" y="19"/>
                  </a:cubicBezTo>
                  <a:cubicBezTo>
                    <a:pt x="290" y="6"/>
                    <a:pt x="259" y="1"/>
                    <a:pt x="230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6"/>
            <p:cNvSpPr/>
            <p:nvPr/>
          </p:nvSpPr>
          <p:spPr>
            <a:xfrm>
              <a:off x="6008350" y="1367625"/>
              <a:ext cx="6875" cy="56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3" y="1"/>
                  </a:moveTo>
                  <a:cubicBezTo>
                    <a:pt x="104" y="1"/>
                    <a:pt x="63" y="22"/>
                    <a:pt x="46" y="55"/>
                  </a:cubicBezTo>
                  <a:cubicBezTo>
                    <a:pt x="0" y="124"/>
                    <a:pt x="46" y="192"/>
                    <a:pt x="92" y="215"/>
                  </a:cubicBezTo>
                  <a:cubicBezTo>
                    <a:pt x="104" y="221"/>
                    <a:pt x="118" y="224"/>
                    <a:pt x="133" y="224"/>
                  </a:cubicBezTo>
                  <a:cubicBezTo>
                    <a:pt x="173" y="224"/>
                    <a:pt x="218" y="203"/>
                    <a:pt x="252" y="169"/>
                  </a:cubicBezTo>
                  <a:cubicBezTo>
                    <a:pt x="274" y="101"/>
                    <a:pt x="252" y="32"/>
                    <a:pt x="183" y="10"/>
                  </a:cubicBezTo>
                  <a:cubicBezTo>
                    <a:pt x="171" y="4"/>
                    <a:pt x="157" y="1"/>
                    <a:pt x="14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6"/>
            <p:cNvSpPr/>
            <p:nvPr/>
          </p:nvSpPr>
          <p:spPr>
            <a:xfrm>
              <a:off x="5362975" y="1316625"/>
              <a:ext cx="10850" cy="10050"/>
            </a:xfrm>
            <a:custGeom>
              <a:avLst/>
              <a:gdLst/>
              <a:ahLst/>
              <a:cxnLst/>
              <a:rect l="l" t="t" r="r" b="b"/>
              <a:pathLst>
                <a:path w="434" h="402" extrusionOk="0">
                  <a:moveTo>
                    <a:pt x="220" y="0"/>
                  </a:moveTo>
                  <a:cubicBezTo>
                    <a:pt x="149" y="0"/>
                    <a:pt x="79" y="43"/>
                    <a:pt x="46" y="110"/>
                  </a:cubicBezTo>
                  <a:cubicBezTo>
                    <a:pt x="0" y="224"/>
                    <a:pt x="23" y="338"/>
                    <a:pt x="137" y="383"/>
                  </a:cubicBezTo>
                  <a:cubicBezTo>
                    <a:pt x="161" y="396"/>
                    <a:pt x="188" y="401"/>
                    <a:pt x="214" y="401"/>
                  </a:cubicBezTo>
                  <a:cubicBezTo>
                    <a:pt x="285" y="401"/>
                    <a:pt x="355" y="359"/>
                    <a:pt x="388" y="292"/>
                  </a:cubicBezTo>
                  <a:cubicBezTo>
                    <a:pt x="434" y="201"/>
                    <a:pt x="411" y="64"/>
                    <a:pt x="297" y="18"/>
                  </a:cubicBezTo>
                  <a:cubicBezTo>
                    <a:pt x="272" y="6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6"/>
            <p:cNvSpPr/>
            <p:nvPr/>
          </p:nvSpPr>
          <p:spPr>
            <a:xfrm>
              <a:off x="5700775" y="1946600"/>
              <a:ext cx="10875" cy="9575"/>
            </a:xfrm>
            <a:custGeom>
              <a:avLst/>
              <a:gdLst/>
              <a:ahLst/>
              <a:cxnLst/>
              <a:rect l="l" t="t" r="r" b="b"/>
              <a:pathLst>
                <a:path w="435" h="383" extrusionOk="0">
                  <a:moveTo>
                    <a:pt x="221" y="0"/>
                  </a:moveTo>
                  <a:cubicBezTo>
                    <a:pt x="150" y="0"/>
                    <a:pt x="80" y="43"/>
                    <a:pt x="46" y="110"/>
                  </a:cubicBezTo>
                  <a:cubicBezTo>
                    <a:pt x="1" y="201"/>
                    <a:pt x="46" y="315"/>
                    <a:pt x="138" y="361"/>
                  </a:cubicBezTo>
                  <a:cubicBezTo>
                    <a:pt x="167" y="375"/>
                    <a:pt x="198" y="383"/>
                    <a:pt x="228" y="383"/>
                  </a:cubicBezTo>
                  <a:cubicBezTo>
                    <a:pt x="294" y="383"/>
                    <a:pt x="357" y="347"/>
                    <a:pt x="389" y="269"/>
                  </a:cubicBezTo>
                  <a:cubicBezTo>
                    <a:pt x="434" y="178"/>
                    <a:pt x="389" y="64"/>
                    <a:pt x="297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6"/>
            <p:cNvSpPr/>
            <p:nvPr/>
          </p:nvSpPr>
          <p:spPr>
            <a:xfrm>
              <a:off x="5855425" y="1750525"/>
              <a:ext cx="6300" cy="5850"/>
            </a:xfrm>
            <a:custGeom>
              <a:avLst/>
              <a:gdLst/>
              <a:ahLst/>
              <a:cxnLst/>
              <a:rect l="l" t="t" r="r" b="b"/>
              <a:pathLst>
                <a:path w="252" h="234" extrusionOk="0">
                  <a:moveTo>
                    <a:pt x="132" y="1"/>
                  </a:moveTo>
                  <a:cubicBezTo>
                    <a:pt x="83" y="1"/>
                    <a:pt x="40" y="27"/>
                    <a:pt x="23" y="78"/>
                  </a:cubicBezTo>
                  <a:cubicBezTo>
                    <a:pt x="0" y="124"/>
                    <a:pt x="23" y="192"/>
                    <a:pt x="69" y="215"/>
                  </a:cubicBezTo>
                  <a:cubicBezTo>
                    <a:pt x="89" y="228"/>
                    <a:pt x="109" y="234"/>
                    <a:pt x="128" y="234"/>
                  </a:cubicBezTo>
                  <a:cubicBezTo>
                    <a:pt x="173" y="234"/>
                    <a:pt x="212" y="201"/>
                    <a:pt x="229" y="169"/>
                  </a:cubicBezTo>
                  <a:cubicBezTo>
                    <a:pt x="251" y="101"/>
                    <a:pt x="229" y="32"/>
                    <a:pt x="183" y="9"/>
                  </a:cubicBezTo>
                  <a:cubicBezTo>
                    <a:pt x="166" y="4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6"/>
            <p:cNvSpPr/>
            <p:nvPr/>
          </p:nvSpPr>
          <p:spPr>
            <a:xfrm>
              <a:off x="6088250" y="2038450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94" y="1"/>
                  </a:moveTo>
                  <a:cubicBezTo>
                    <a:pt x="124" y="1"/>
                    <a:pt x="56" y="38"/>
                    <a:pt x="23" y="88"/>
                  </a:cubicBezTo>
                  <a:cubicBezTo>
                    <a:pt x="0" y="179"/>
                    <a:pt x="23" y="293"/>
                    <a:pt x="114" y="339"/>
                  </a:cubicBezTo>
                  <a:cubicBezTo>
                    <a:pt x="136" y="344"/>
                    <a:pt x="157" y="347"/>
                    <a:pt x="178" y="347"/>
                  </a:cubicBezTo>
                  <a:cubicBezTo>
                    <a:pt x="246" y="347"/>
                    <a:pt x="308" y="317"/>
                    <a:pt x="342" y="247"/>
                  </a:cubicBezTo>
                  <a:cubicBezTo>
                    <a:pt x="388" y="156"/>
                    <a:pt x="342" y="65"/>
                    <a:pt x="274" y="19"/>
                  </a:cubicBezTo>
                  <a:cubicBezTo>
                    <a:pt x="248" y="6"/>
                    <a:pt x="221" y="1"/>
                    <a:pt x="19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6"/>
            <p:cNvSpPr/>
            <p:nvPr/>
          </p:nvSpPr>
          <p:spPr>
            <a:xfrm>
              <a:off x="6130475" y="2013600"/>
              <a:ext cx="6300" cy="5600"/>
            </a:xfrm>
            <a:custGeom>
              <a:avLst/>
              <a:gdLst/>
              <a:ahLst/>
              <a:cxnLst/>
              <a:rect l="l" t="t" r="r" b="b"/>
              <a:pathLst>
                <a:path w="252" h="224" extrusionOk="0">
                  <a:moveTo>
                    <a:pt x="136" y="0"/>
                  </a:moveTo>
                  <a:cubicBezTo>
                    <a:pt x="93" y="0"/>
                    <a:pt x="63" y="26"/>
                    <a:pt x="46" y="77"/>
                  </a:cubicBezTo>
                  <a:cubicBezTo>
                    <a:pt x="0" y="123"/>
                    <a:pt x="23" y="191"/>
                    <a:pt x="91" y="214"/>
                  </a:cubicBezTo>
                  <a:cubicBezTo>
                    <a:pt x="104" y="220"/>
                    <a:pt x="118" y="223"/>
                    <a:pt x="132" y="223"/>
                  </a:cubicBezTo>
                  <a:cubicBezTo>
                    <a:pt x="170" y="223"/>
                    <a:pt x="212" y="202"/>
                    <a:pt x="228" y="169"/>
                  </a:cubicBezTo>
                  <a:cubicBezTo>
                    <a:pt x="251" y="100"/>
                    <a:pt x="228" y="55"/>
                    <a:pt x="183" y="9"/>
                  </a:cubicBezTo>
                  <a:cubicBezTo>
                    <a:pt x="166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6"/>
            <p:cNvSpPr/>
            <p:nvPr/>
          </p:nvSpPr>
          <p:spPr>
            <a:xfrm>
              <a:off x="6356425" y="1213000"/>
              <a:ext cx="8025" cy="6975"/>
            </a:xfrm>
            <a:custGeom>
              <a:avLst/>
              <a:gdLst/>
              <a:ahLst/>
              <a:cxnLst/>
              <a:rect l="l" t="t" r="r" b="b"/>
              <a:pathLst>
                <a:path w="321" h="279" extrusionOk="0">
                  <a:moveTo>
                    <a:pt x="175" y="0"/>
                  </a:moveTo>
                  <a:cubicBezTo>
                    <a:pt x="119" y="0"/>
                    <a:pt x="64" y="26"/>
                    <a:pt x="47" y="77"/>
                  </a:cubicBezTo>
                  <a:cubicBezTo>
                    <a:pt x="1" y="146"/>
                    <a:pt x="47" y="237"/>
                    <a:pt x="115" y="260"/>
                  </a:cubicBezTo>
                  <a:cubicBezTo>
                    <a:pt x="134" y="273"/>
                    <a:pt x="153" y="278"/>
                    <a:pt x="172" y="278"/>
                  </a:cubicBezTo>
                  <a:cubicBezTo>
                    <a:pt x="220" y="278"/>
                    <a:pt x="265" y="241"/>
                    <a:pt x="298" y="192"/>
                  </a:cubicBezTo>
                  <a:cubicBezTo>
                    <a:pt x="320" y="123"/>
                    <a:pt x="298" y="55"/>
                    <a:pt x="229" y="9"/>
                  </a:cubicBezTo>
                  <a:cubicBezTo>
                    <a:pt x="212" y="3"/>
                    <a:pt x="194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6"/>
            <p:cNvSpPr/>
            <p:nvPr/>
          </p:nvSpPr>
          <p:spPr>
            <a:xfrm>
              <a:off x="6440325" y="11401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12" y="0"/>
                  </a:moveTo>
                  <a:cubicBezTo>
                    <a:pt x="72" y="0"/>
                    <a:pt x="38" y="26"/>
                    <a:pt x="23" y="70"/>
                  </a:cubicBezTo>
                  <a:cubicBezTo>
                    <a:pt x="0" y="138"/>
                    <a:pt x="23" y="207"/>
                    <a:pt x="92" y="230"/>
                  </a:cubicBezTo>
                  <a:cubicBezTo>
                    <a:pt x="103" y="235"/>
                    <a:pt x="116" y="238"/>
                    <a:pt x="129" y="238"/>
                  </a:cubicBezTo>
                  <a:cubicBezTo>
                    <a:pt x="169" y="238"/>
                    <a:pt x="211" y="213"/>
                    <a:pt x="229" y="161"/>
                  </a:cubicBezTo>
                  <a:cubicBezTo>
                    <a:pt x="274" y="116"/>
                    <a:pt x="251" y="47"/>
                    <a:pt x="183" y="24"/>
                  </a:cubicBezTo>
                  <a:cubicBezTo>
                    <a:pt x="159" y="8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6"/>
            <p:cNvSpPr/>
            <p:nvPr/>
          </p:nvSpPr>
          <p:spPr>
            <a:xfrm>
              <a:off x="5971250" y="1554575"/>
              <a:ext cx="9725" cy="8675"/>
            </a:xfrm>
            <a:custGeom>
              <a:avLst/>
              <a:gdLst/>
              <a:ahLst/>
              <a:cxnLst/>
              <a:rect l="l" t="t" r="r" b="b"/>
              <a:pathLst>
                <a:path w="389" h="347" extrusionOk="0">
                  <a:moveTo>
                    <a:pt x="189" y="0"/>
                  </a:moveTo>
                  <a:cubicBezTo>
                    <a:pt x="127" y="0"/>
                    <a:pt x="57" y="43"/>
                    <a:pt x="24" y="110"/>
                  </a:cubicBezTo>
                  <a:cubicBezTo>
                    <a:pt x="1" y="178"/>
                    <a:pt x="24" y="292"/>
                    <a:pt x="115" y="338"/>
                  </a:cubicBezTo>
                  <a:cubicBezTo>
                    <a:pt x="137" y="343"/>
                    <a:pt x="158" y="346"/>
                    <a:pt x="179" y="346"/>
                  </a:cubicBezTo>
                  <a:cubicBezTo>
                    <a:pt x="247" y="346"/>
                    <a:pt x="308" y="316"/>
                    <a:pt x="343" y="247"/>
                  </a:cubicBezTo>
                  <a:cubicBezTo>
                    <a:pt x="389" y="178"/>
                    <a:pt x="343" y="64"/>
                    <a:pt x="252" y="18"/>
                  </a:cubicBezTo>
                  <a:cubicBezTo>
                    <a:pt x="234" y="6"/>
                    <a:pt x="212" y="0"/>
                    <a:pt x="189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6"/>
            <p:cNvSpPr/>
            <p:nvPr/>
          </p:nvSpPr>
          <p:spPr>
            <a:xfrm>
              <a:off x="5831450" y="1597350"/>
              <a:ext cx="6875" cy="6225"/>
            </a:xfrm>
            <a:custGeom>
              <a:avLst/>
              <a:gdLst/>
              <a:ahLst/>
              <a:cxnLst/>
              <a:rect l="l" t="t" r="r" b="b"/>
              <a:pathLst>
                <a:path w="275" h="249" extrusionOk="0">
                  <a:moveTo>
                    <a:pt x="138" y="0"/>
                  </a:moveTo>
                  <a:cubicBezTo>
                    <a:pt x="99" y="0"/>
                    <a:pt x="56" y="33"/>
                    <a:pt x="23" y="65"/>
                  </a:cubicBezTo>
                  <a:cubicBezTo>
                    <a:pt x="1" y="133"/>
                    <a:pt x="23" y="202"/>
                    <a:pt x="92" y="225"/>
                  </a:cubicBezTo>
                  <a:cubicBezTo>
                    <a:pt x="108" y="241"/>
                    <a:pt x="130" y="248"/>
                    <a:pt x="153" y="248"/>
                  </a:cubicBezTo>
                  <a:cubicBezTo>
                    <a:pt x="194" y="248"/>
                    <a:pt x="237" y="223"/>
                    <a:pt x="252" y="179"/>
                  </a:cubicBezTo>
                  <a:cubicBezTo>
                    <a:pt x="275" y="111"/>
                    <a:pt x="252" y="42"/>
                    <a:pt x="183" y="19"/>
                  </a:cubicBezTo>
                  <a:cubicBezTo>
                    <a:pt x="170" y="6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6"/>
            <p:cNvSpPr/>
            <p:nvPr/>
          </p:nvSpPr>
          <p:spPr>
            <a:xfrm>
              <a:off x="6038600" y="1537125"/>
              <a:ext cx="7425" cy="6725"/>
            </a:xfrm>
            <a:custGeom>
              <a:avLst/>
              <a:gdLst/>
              <a:ahLst/>
              <a:cxnLst/>
              <a:rect l="l" t="t" r="r" b="b"/>
              <a:pathLst>
                <a:path w="297" h="269" extrusionOk="0">
                  <a:moveTo>
                    <a:pt x="155" y="0"/>
                  </a:moveTo>
                  <a:cubicBezTo>
                    <a:pt x="104" y="0"/>
                    <a:pt x="57" y="26"/>
                    <a:pt x="23" y="77"/>
                  </a:cubicBezTo>
                  <a:cubicBezTo>
                    <a:pt x="0" y="146"/>
                    <a:pt x="23" y="214"/>
                    <a:pt x="92" y="260"/>
                  </a:cubicBezTo>
                  <a:cubicBezTo>
                    <a:pt x="109" y="266"/>
                    <a:pt x="126" y="268"/>
                    <a:pt x="142" y="268"/>
                  </a:cubicBezTo>
                  <a:cubicBezTo>
                    <a:pt x="191" y="268"/>
                    <a:pt x="234" y="243"/>
                    <a:pt x="251" y="191"/>
                  </a:cubicBezTo>
                  <a:cubicBezTo>
                    <a:pt x="297" y="123"/>
                    <a:pt x="274" y="54"/>
                    <a:pt x="206" y="9"/>
                  </a:cubicBezTo>
                  <a:cubicBezTo>
                    <a:pt x="189" y="3"/>
                    <a:pt x="171" y="0"/>
                    <a:pt x="15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6"/>
            <p:cNvSpPr/>
            <p:nvPr/>
          </p:nvSpPr>
          <p:spPr>
            <a:xfrm>
              <a:off x="5843425" y="1571125"/>
              <a:ext cx="10875" cy="9475"/>
            </a:xfrm>
            <a:custGeom>
              <a:avLst/>
              <a:gdLst/>
              <a:ahLst/>
              <a:cxnLst/>
              <a:rect l="l" t="t" r="r" b="b"/>
              <a:pathLst>
                <a:path w="435" h="379" extrusionOk="0">
                  <a:moveTo>
                    <a:pt x="221" y="0"/>
                  </a:moveTo>
                  <a:cubicBezTo>
                    <a:pt x="150" y="0"/>
                    <a:pt x="80" y="43"/>
                    <a:pt x="47" y="110"/>
                  </a:cubicBezTo>
                  <a:cubicBezTo>
                    <a:pt x="1" y="201"/>
                    <a:pt x="47" y="315"/>
                    <a:pt x="138" y="361"/>
                  </a:cubicBezTo>
                  <a:cubicBezTo>
                    <a:pt x="162" y="373"/>
                    <a:pt x="189" y="379"/>
                    <a:pt x="214" y="379"/>
                  </a:cubicBezTo>
                  <a:cubicBezTo>
                    <a:pt x="285" y="379"/>
                    <a:pt x="356" y="336"/>
                    <a:pt x="389" y="269"/>
                  </a:cubicBezTo>
                  <a:cubicBezTo>
                    <a:pt x="435" y="178"/>
                    <a:pt x="389" y="64"/>
                    <a:pt x="298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6"/>
            <p:cNvSpPr/>
            <p:nvPr/>
          </p:nvSpPr>
          <p:spPr>
            <a:xfrm>
              <a:off x="5876525" y="1557650"/>
              <a:ext cx="8025" cy="6750"/>
            </a:xfrm>
            <a:custGeom>
              <a:avLst/>
              <a:gdLst/>
              <a:ahLst/>
              <a:cxnLst/>
              <a:rect l="l" t="t" r="r" b="b"/>
              <a:pathLst>
                <a:path w="321" h="270" extrusionOk="0">
                  <a:moveTo>
                    <a:pt x="175" y="1"/>
                  </a:moveTo>
                  <a:cubicBezTo>
                    <a:pt x="119" y="1"/>
                    <a:pt x="64" y="27"/>
                    <a:pt x="47" y="78"/>
                  </a:cubicBezTo>
                  <a:cubicBezTo>
                    <a:pt x="1" y="146"/>
                    <a:pt x="24" y="215"/>
                    <a:pt x="92" y="261"/>
                  </a:cubicBezTo>
                  <a:cubicBezTo>
                    <a:pt x="109" y="266"/>
                    <a:pt x="128" y="269"/>
                    <a:pt x="146" y="269"/>
                  </a:cubicBezTo>
                  <a:cubicBezTo>
                    <a:pt x="202" y="269"/>
                    <a:pt x="258" y="243"/>
                    <a:pt x="275" y="192"/>
                  </a:cubicBezTo>
                  <a:cubicBezTo>
                    <a:pt x="320" y="124"/>
                    <a:pt x="298" y="32"/>
                    <a:pt x="229" y="9"/>
                  </a:cubicBezTo>
                  <a:cubicBezTo>
                    <a:pt x="212" y="4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6"/>
            <p:cNvSpPr/>
            <p:nvPr/>
          </p:nvSpPr>
          <p:spPr>
            <a:xfrm>
              <a:off x="5967825" y="1547400"/>
              <a:ext cx="9175" cy="7650"/>
            </a:xfrm>
            <a:custGeom>
              <a:avLst/>
              <a:gdLst/>
              <a:ahLst/>
              <a:cxnLst/>
              <a:rect l="l" t="t" r="r" b="b"/>
              <a:pathLst>
                <a:path w="367" h="306" extrusionOk="0">
                  <a:moveTo>
                    <a:pt x="197" y="0"/>
                  </a:moveTo>
                  <a:cubicBezTo>
                    <a:pt x="141" y="0"/>
                    <a:pt x="81" y="26"/>
                    <a:pt x="47" y="77"/>
                  </a:cubicBezTo>
                  <a:cubicBezTo>
                    <a:pt x="1" y="168"/>
                    <a:pt x="47" y="260"/>
                    <a:pt x="115" y="283"/>
                  </a:cubicBezTo>
                  <a:cubicBezTo>
                    <a:pt x="145" y="298"/>
                    <a:pt x="176" y="305"/>
                    <a:pt x="204" y="305"/>
                  </a:cubicBezTo>
                  <a:cubicBezTo>
                    <a:pt x="260" y="305"/>
                    <a:pt x="305" y="275"/>
                    <a:pt x="320" y="214"/>
                  </a:cubicBezTo>
                  <a:cubicBezTo>
                    <a:pt x="366" y="146"/>
                    <a:pt x="320" y="54"/>
                    <a:pt x="252" y="9"/>
                  </a:cubicBezTo>
                  <a:cubicBezTo>
                    <a:pt x="235" y="3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6"/>
            <p:cNvSpPr/>
            <p:nvPr/>
          </p:nvSpPr>
          <p:spPr>
            <a:xfrm>
              <a:off x="6727925" y="1650100"/>
              <a:ext cx="8575" cy="7100"/>
            </a:xfrm>
            <a:custGeom>
              <a:avLst/>
              <a:gdLst/>
              <a:ahLst/>
              <a:cxnLst/>
              <a:rect l="l" t="t" r="r" b="b"/>
              <a:pathLst>
                <a:path w="343" h="284" extrusionOk="0">
                  <a:moveTo>
                    <a:pt x="174" y="1"/>
                  </a:moveTo>
                  <a:cubicBezTo>
                    <a:pt x="119" y="1"/>
                    <a:pt x="63" y="26"/>
                    <a:pt x="46" y="78"/>
                  </a:cubicBezTo>
                  <a:cubicBezTo>
                    <a:pt x="0" y="146"/>
                    <a:pt x="46" y="237"/>
                    <a:pt x="114" y="260"/>
                  </a:cubicBezTo>
                  <a:cubicBezTo>
                    <a:pt x="137" y="275"/>
                    <a:pt x="163" y="283"/>
                    <a:pt x="187" y="283"/>
                  </a:cubicBezTo>
                  <a:cubicBezTo>
                    <a:pt x="236" y="283"/>
                    <a:pt x="282" y="253"/>
                    <a:pt x="297" y="192"/>
                  </a:cubicBezTo>
                  <a:cubicBezTo>
                    <a:pt x="343" y="123"/>
                    <a:pt x="297" y="55"/>
                    <a:pt x="228" y="9"/>
                  </a:cubicBezTo>
                  <a:cubicBezTo>
                    <a:pt x="211" y="3"/>
                    <a:pt x="193" y="1"/>
                    <a:pt x="174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6"/>
            <p:cNvSpPr/>
            <p:nvPr/>
          </p:nvSpPr>
          <p:spPr>
            <a:xfrm>
              <a:off x="6325050" y="2057525"/>
              <a:ext cx="11450" cy="1040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213" y="0"/>
                  </a:moveTo>
                  <a:cubicBezTo>
                    <a:pt x="140" y="0"/>
                    <a:pt x="77" y="46"/>
                    <a:pt x="46" y="124"/>
                  </a:cubicBezTo>
                  <a:cubicBezTo>
                    <a:pt x="1" y="215"/>
                    <a:pt x="23" y="352"/>
                    <a:pt x="137" y="397"/>
                  </a:cubicBezTo>
                  <a:cubicBezTo>
                    <a:pt x="162" y="410"/>
                    <a:pt x="190" y="415"/>
                    <a:pt x="218" y="415"/>
                  </a:cubicBezTo>
                  <a:cubicBezTo>
                    <a:pt x="296" y="415"/>
                    <a:pt x="378" y="373"/>
                    <a:pt x="411" y="306"/>
                  </a:cubicBezTo>
                  <a:cubicBezTo>
                    <a:pt x="457" y="192"/>
                    <a:pt x="411" y="78"/>
                    <a:pt x="320" y="32"/>
                  </a:cubicBezTo>
                  <a:cubicBezTo>
                    <a:pt x="284" y="1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6"/>
            <p:cNvSpPr/>
            <p:nvPr/>
          </p:nvSpPr>
          <p:spPr>
            <a:xfrm>
              <a:off x="6331900" y="2044725"/>
              <a:ext cx="9725" cy="8475"/>
            </a:xfrm>
            <a:custGeom>
              <a:avLst/>
              <a:gdLst/>
              <a:ahLst/>
              <a:cxnLst/>
              <a:rect l="l" t="t" r="r" b="b"/>
              <a:pathLst>
                <a:path w="389" h="339" extrusionOk="0">
                  <a:moveTo>
                    <a:pt x="199" y="1"/>
                  </a:moveTo>
                  <a:cubicBezTo>
                    <a:pt x="136" y="1"/>
                    <a:pt x="79" y="38"/>
                    <a:pt x="46" y="88"/>
                  </a:cubicBezTo>
                  <a:cubicBezTo>
                    <a:pt x="0" y="179"/>
                    <a:pt x="46" y="293"/>
                    <a:pt x="115" y="316"/>
                  </a:cubicBezTo>
                  <a:cubicBezTo>
                    <a:pt x="145" y="331"/>
                    <a:pt x="178" y="339"/>
                    <a:pt x="209" y="339"/>
                  </a:cubicBezTo>
                  <a:cubicBezTo>
                    <a:pt x="272" y="339"/>
                    <a:pt x="328" y="308"/>
                    <a:pt x="343" y="247"/>
                  </a:cubicBezTo>
                  <a:cubicBezTo>
                    <a:pt x="388" y="156"/>
                    <a:pt x="366" y="65"/>
                    <a:pt x="274" y="19"/>
                  </a:cubicBezTo>
                  <a:cubicBezTo>
                    <a:pt x="249" y="6"/>
                    <a:pt x="223" y="1"/>
                    <a:pt x="199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6"/>
            <p:cNvSpPr/>
            <p:nvPr/>
          </p:nvSpPr>
          <p:spPr>
            <a:xfrm>
              <a:off x="6327900" y="2032050"/>
              <a:ext cx="8600" cy="7100"/>
            </a:xfrm>
            <a:custGeom>
              <a:avLst/>
              <a:gdLst/>
              <a:ahLst/>
              <a:cxnLst/>
              <a:rect l="l" t="t" r="r" b="b"/>
              <a:pathLst>
                <a:path w="344" h="284" extrusionOk="0">
                  <a:moveTo>
                    <a:pt x="152" y="0"/>
                  </a:moveTo>
                  <a:cubicBezTo>
                    <a:pt x="104" y="0"/>
                    <a:pt x="61" y="26"/>
                    <a:pt x="46" y="70"/>
                  </a:cubicBezTo>
                  <a:cubicBezTo>
                    <a:pt x="1" y="161"/>
                    <a:pt x="46" y="230"/>
                    <a:pt x="115" y="275"/>
                  </a:cubicBezTo>
                  <a:cubicBezTo>
                    <a:pt x="132" y="281"/>
                    <a:pt x="150" y="284"/>
                    <a:pt x="169" y="284"/>
                  </a:cubicBezTo>
                  <a:cubicBezTo>
                    <a:pt x="225" y="284"/>
                    <a:pt x="280" y="258"/>
                    <a:pt x="297" y="207"/>
                  </a:cubicBezTo>
                  <a:cubicBezTo>
                    <a:pt x="343" y="138"/>
                    <a:pt x="297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6"/>
            <p:cNvSpPr/>
            <p:nvPr/>
          </p:nvSpPr>
          <p:spPr>
            <a:xfrm>
              <a:off x="6327900" y="201702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75" y="0"/>
                  </a:moveTo>
                  <a:cubicBezTo>
                    <a:pt x="119" y="0"/>
                    <a:pt x="63" y="26"/>
                    <a:pt x="46" y="77"/>
                  </a:cubicBezTo>
                  <a:cubicBezTo>
                    <a:pt x="1" y="146"/>
                    <a:pt x="23" y="237"/>
                    <a:pt x="92" y="260"/>
                  </a:cubicBezTo>
                  <a:cubicBezTo>
                    <a:pt x="124" y="276"/>
                    <a:pt x="154" y="284"/>
                    <a:pt x="180" y="284"/>
                  </a:cubicBezTo>
                  <a:cubicBezTo>
                    <a:pt x="229" y="284"/>
                    <a:pt x="268" y="258"/>
                    <a:pt x="297" y="214"/>
                  </a:cubicBezTo>
                  <a:cubicBezTo>
                    <a:pt x="320" y="123"/>
                    <a:pt x="297" y="54"/>
                    <a:pt x="229" y="9"/>
                  </a:cubicBezTo>
                  <a:cubicBezTo>
                    <a:pt x="212" y="3"/>
                    <a:pt x="193" y="0"/>
                    <a:pt x="175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6"/>
            <p:cNvSpPr/>
            <p:nvPr/>
          </p:nvSpPr>
          <p:spPr>
            <a:xfrm>
              <a:off x="6072825" y="2014725"/>
              <a:ext cx="6300" cy="5050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33" y="1"/>
                  </a:moveTo>
                  <a:cubicBezTo>
                    <a:pt x="90" y="1"/>
                    <a:pt x="57" y="22"/>
                    <a:pt x="24" y="55"/>
                  </a:cubicBezTo>
                  <a:cubicBezTo>
                    <a:pt x="1" y="101"/>
                    <a:pt x="24" y="169"/>
                    <a:pt x="92" y="192"/>
                  </a:cubicBezTo>
                  <a:cubicBezTo>
                    <a:pt x="104" y="198"/>
                    <a:pt x="118" y="201"/>
                    <a:pt x="132" y="201"/>
                  </a:cubicBezTo>
                  <a:cubicBezTo>
                    <a:pt x="171" y="201"/>
                    <a:pt x="212" y="180"/>
                    <a:pt x="229" y="146"/>
                  </a:cubicBezTo>
                  <a:cubicBezTo>
                    <a:pt x="252" y="101"/>
                    <a:pt x="229" y="32"/>
                    <a:pt x="183" y="10"/>
                  </a:cubicBezTo>
                  <a:cubicBezTo>
                    <a:pt x="165" y="3"/>
                    <a:pt x="148" y="1"/>
                    <a:pt x="13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6"/>
            <p:cNvSpPr/>
            <p:nvPr/>
          </p:nvSpPr>
          <p:spPr>
            <a:xfrm>
              <a:off x="6262275" y="1454600"/>
              <a:ext cx="9150" cy="7900"/>
            </a:xfrm>
            <a:custGeom>
              <a:avLst/>
              <a:gdLst/>
              <a:ahLst/>
              <a:cxnLst/>
              <a:rect l="l" t="t" r="r" b="b"/>
              <a:pathLst>
                <a:path w="366" h="316" extrusionOk="0">
                  <a:moveTo>
                    <a:pt x="163" y="0"/>
                  </a:moveTo>
                  <a:cubicBezTo>
                    <a:pt x="107" y="0"/>
                    <a:pt x="62" y="31"/>
                    <a:pt x="46" y="91"/>
                  </a:cubicBezTo>
                  <a:cubicBezTo>
                    <a:pt x="1" y="160"/>
                    <a:pt x="24" y="251"/>
                    <a:pt x="115" y="297"/>
                  </a:cubicBezTo>
                  <a:cubicBezTo>
                    <a:pt x="134" y="310"/>
                    <a:pt x="155" y="315"/>
                    <a:pt x="176" y="315"/>
                  </a:cubicBezTo>
                  <a:cubicBezTo>
                    <a:pt x="231" y="315"/>
                    <a:pt x="287" y="278"/>
                    <a:pt x="320" y="228"/>
                  </a:cubicBezTo>
                  <a:cubicBezTo>
                    <a:pt x="366" y="137"/>
                    <a:pt x="320" y="46"/>
                    <a:pt x="252" y="23"/>
                  </a:cubicBezTo>
                  <a:cubicBezTo>
                    <a:pt x="221" y="8"/>
                    <a:pt x="191" y="0"/>
                    <a:pt x="163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6"/>
            <p:cNvSpPr/>
            <p:nvPr/>
          </p:nvSpPr>
          <p:spPr>
            <a:xfrm>
              <a:off x="6254300" y="1462350"/>
              <a:ext cx="6875" cy="5975"/>
            </a:xfrm>
            <a:custGeom>
              <a:avLst/>
              <a:gdLst/>
              <a:ahLst/>
              <a:cxnLst/>
              <a:rect l="l" t="t" r="r" b="b"/>
              <a:pathLst>
                <a:path w="275" h="239" extrusionOk="0">
                  <a:moveTo>
                    <a:pt x="138" y="1"/>
                  </a:moveTo>
                  <a:cubicBezTo>
                    <a:pt x="93" y="1"/>
                    <a:pt x="40" y="22"/>
                    <a:pt x="23" y="55"/>
                  </a:cubicBezTo>
                  <a:cubicBezTo>
                    <a:pt x="0" y="124"/>
                    <a:pt x="23" y="192"/>
                    <a:pt x="92" y="215"/>
                  </a:cubicBezTo>
                  <a:cubicBezTo>
                    <a:pt x="108" y="231"/>
                    <a:pt x="127" y="239"/>
                    <a:pt x="147" y="239"/>
                  </a:cubicBezTo>
                  <a:cubicBezTo>
                    <a:pt x="183" y="239"/>
                    <a:pt x="222" y="214"/>
                    <a:pt x="251" y="169"/>
                  </a:cubicBezTo>
                  <a:cubicBezTo>
                    <a:pt x="274" y="101"/>
                    <a:pt x="251" y="32"/>
                    <a:pt x="183" y="10"/>
                  </a:cubicBezTo>
                  <a:cubicBezTo>
                    <a:pt x="171" y="4"/>
                    <a:pt x="155" y="1"/>
                    <a:pt x="138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6"/>
            <p:cNvSpPr/>
            <p:nvPr/>
          </p:nvSpPr>
          <p:spPr>
            <a:xfrm>
              <a:off x="6276550" y="1513125"/>
              <a:ext cx="11425" cy="10425"/>
            </a:xfrm>
            <a:custGeom>
              <a:avLst/>
              <a:gdLst/>
              <a:ahLst/>
              <a:cxnLst/>
              <a:rect l="l" t="t" r="r" b="b"/>
              <a:pathLst>
                <a:path w="457" h="417" extrusionOk="0">
                  <a:moveTo>
                    <a:pt x="223" y="1"/>
                  </a:moveTo>
                  <a:cubicBezTo>
                    <a:pt x="150" y="1"/>
                    <a:pt x="77" y="47"/>
                    <a:pt x="46" y="124"/>
                  </a:cubicBezTo>
                  <a:cubicBezTo>
                    <a:pt x="0" y="216"/>
                    <a:pt x="46" y="352"/>
                    <a:pt x="137" y="398"/>
                  </a:cubicBezTo>
                  <a:cubicBezTo>
                    <a:pt x="168" y="410"/>
                    <a:pt x="199" y="416"/>
                    <a:pt x="228" y="416"/>
                  </a:cubicBezTo>
                  <a:cubicBezTo>
                    <a:pt x="308" y="416"/>
                    <a:pt x="378" y="374"/>
                    <a:pt x="411" y="307"/>
                  </a:cubicBezTo>
                  <a:cubicBezTo>
                    <a:pt x="457" y="193"/>
                    <a:pt x="411" y="79"/>
                    <a:pt x="320" y="33"/>
                  </a:cubicBezTo>
                  <a:cubicBezTo>
                    <a:pt x="291" y="11"/>
                    <a:pt x="257" y="1"/>
                    <a:pt x="223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6"/>
            <p:cNvSpPr/>
            <p:nvPr/>
          </p:nvSpPr>
          <p:spPr>
            <a:xfrm>
              <a:off x="6273700" y="1481950"/>
              <a:ext cx="6300" cy="5425"/>
            </a:xfrm>
            <a:custGeom>
              <a:avLst/>
              <a:gdLst/>
              <a:ahLst/>
              <a:cxnLst/>
              <a:rect l="l" t="t" r="r" b="b"/>
              <a:pathLst>
                <a:path w="252" h="217" extrusionOk="0">
                  <a:moveTo>
                    <a:pt x="106" y="1"/>
                  </a:moveTo>
                  <a:cubicBezTo>
                    <a:pt x="72" y="1"/>
                    <a:pt x="38" y="26"/>
                    <a:pt x="23" y="70"/>
                  </a:cubicBezTo>
                  <a:cubicBezTo>
                    <a:pt x="0" y="116"/>
                    <a:pt x="23" y="184"/>
                    <a:pt x="69" y="207"/>
                  </a:cubicBezTo>
                  <a:cubicBezTo>
                    <a:pt x="81" y="213"/>
                    <a:pt x="95" y="216"/>
                    <a:pt x="109" y="216"/>
                  </a:cubicBezTo>
                  <a:cubicBezTo>
                    <a:pt x="148" y="216"/>
                    <a:pt x="189" y="195"/>
                    <a:pt x="206" y="161"/>
                  </a:cubicBezTo>
                  <a:cubicBezTo>
                    <a:pt x="251" y="116"/>
                    <a:pt x="229" y="47"/>
                    <a:pt x="160" y="25"/>
                  </a:cubicBezTo>
                  <a:cubicBezTo>
                    <a:pt x="144" y="8"/>
                    <a:pt x="125" y="1"/>
                    <a:pt x="106" y="1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6"/>
            <p:cNvSpPr/>
            <p:nvPr/>
          </p:nvSpPr>
          <p:spPr>
            <a:xfrm>
              <a:off x="5680800" y="1186375"/>
              <a:ext cx="8025" cy="7100"/>
            </a:xfrm>
            <a:custGeom>
              <a:avLst/>
              <a:gdLst/>
              <a:ahLst/>
              <a:cxnLst/>
              <a:rect l="l" t="t" r="r" b="b"/>
              <a:pathLst>
                <a:path w="321" h="284" extrusionOk="0">
                  <a:moveTo>
                    <a:pt x="152" y="0"/>
                  </a:moveTo>
                  <a:cubicBezTo>
                    <a:pt x="104" y="0"/>
                    <a:pt x="61" y="25"/>
                    <a:pt x="46" y="70"/>
                  </a:cubicBezTo>
                  <a:cubicBezTo>
                    <a:pt x="1" y="138"/>
                    <a:pt x="24" y="229"/>
                    <a:pt x="92" y="275"/>
                  </a:cubicBezTo>
                  <a:cubicBezTo>
                    <a:pt x="109" y="281"/>
                    <a:pt x="128" y="284"/>
                    <a:pt x="146" y="284"/>
                  </a:cubicBezTo>
                  <a:cubicBezTo>
                    <a:pt x="202" y="284"/>
                    <a:pt x="258" y="258"/>
                    <a:pt x="275" y="207"/>
                  </a:cubicBezTo>
                  <a:cubicBezTo>
                    <a:pt x="320" y="138"/>
                    <a:pt x="298" y="47"/>
                    <a:pt x="229" y="24"/>
                  </a:cubicBezTo>
                  <a:cubicBezTo>
                    <a:pt x="205" y="8"/>
                    <a:pt x="178" y="0"/>
                    <a:pt x="15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6"/>
            <p:cNvSpPr/>
            <p:nvPr/>
          </p:nvSpPr>
          <p:spPr>
            <a:xfrm>
              <a:off x="5685950" y="1147950"/>
              <a:ext cx="6875" cy="615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32" y="0"/>
                  </a:moveTo>
                  <a:cubicBezTo>
                    <a:pt x="83" y="0"/>
                    <a:pt x="40" y="26"/>
                    <a:pt x="23" y="77"/>
                  </a:cubicBezTo>
                  <a:cubicBezTo>
                    <a:pt x="0" y="123"/>
                    <a:pt x="23" y="192"/>
                    <a:pt x="69" y="237"/>
                  </a:cubicBezTo>
                  <a:cubicBezTo>
                    <a:pt x="86" y="243"/>
                    <a:pt x="103" y="246"/>
                    <a:pt x="119" y="246"/>
                  </a:cubicBezTo>
                  <a:cubicBezTo>
                    <a:pt x="169" y="246"/>
                    <a:pt x="211" y="220"/>
                    <a:pt x="228" y="169"/>
                  </a:cubicBezTo>
                  <a:cubicBezTo>
                    <a:pt x="274" y="123"/>
                    <a:pt x="228" y="55"/>
                    <a:pt x="183" y="9"/>
                  </a:cubicBezTo>
                  <a:cubicBezTo>
                    <a:pt x="166" y="3"/>
                    <a:pt x="149" y="0"/>
                    <a:pt x="132" y="0"/>
                  </a:cubicBezTo>
                  <a:close/>
                </a:path>
              </a:pathLst>
            </a:custGeom>
            <a:solidFill>
              <a:srgbClr val="3EE7F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7" name="Google Shape;5057;p26"/>
          <p:cNvGrpSpPr/>
          <p:nvPr/>
        </p:nvGrpSpPr>
        <p:grpSpPr>
          <a:xfrm>
            <a:off x="7906817" y="416855"/>
            <a:ext cx="1048180" cy="245101"/>
            <a:chOff x="3504975" y="1233750"/>
            <a:chExt cx="324725" cy="75925"/>
          </a:xfrm>
        </p:grpSpPr>
        <p:sp>
          <p:nvSpPr>
            <p:cNvPr id="5058" name="Google Shape;5058;p26"/>
            <p:cNvSpPr/>
            <p:nvPr/>
          </p:nvSpPr>
          <p:spPr>
            <a:xfrm>
              <a:off x="35049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9" y="1"/>
                  </a:moveTo>
                  <a:lnTo>
                    <a:pt x="1" y="1530"/>
                  </a:lnTo>
                  <a:lnTo>
                    <a:pt x="2649" y="3036"/>
                  </a:lnTo>
                  <a:lnTo>
                    <a:pt x="2649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6"/>
            <p:cNvSpPr/>
            <p:nvPr/>
          </p:nvSpPr>
          <p:spPr>
            <a:xfrm>
              <a:off x="3633950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0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6"/>
            <p:cNvSpPr/>
            <p:nvPr/>
          </p:nvSpPr>
          <p:spPr>
            <a:xfrm>
              <a:off x="3763475" y="1233750"/>
              <a:ext cx="66225" cy="75925"/>
            </a:xfrm>
            <a:custGeom>
              <a:avLst/>
              <a:gdLst/>
              <a:ahLst/>
              <a:cxnLst/>
              <a:rect l="l" t="t" r="r" b="b"/>
              <a:pathLst>
                <a:path w="2649" h="3037" extrusionOk="0">
                  <a:moveTo>
                    <a:pt x="2648" y="1"/>
                  </a:moveTo>
                  <a:lnTo>
                    <a:pt x="1" y="1530"/>
                  </a:lnTo>
                  <a:lnTo>
                    <a:pt x="2648" y="3036"/>
                  </a:lnTo>
                  <a:lnTo>
                    <a:pt x="2648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51764"/>
                  </a:srgbClr>
                </a:gs>
                <a:gs pos="100000">
                  <a:srgbClr val="3EE7F0">
                    <a:alpha val="50196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1" name="Google Shape;5061;p26"/>
          <p:cNvGrpSpPr/>
          <p:nvPr/>
        </p:nvGrpSpPr>
        <p:grpSpPr>
          <a:xfrm>
            <a:off x="-3159408" y="-1622504"/>
            <a:ext cx="5958123" cy="5505660"/>
            <a:chOff x="407025" y="3490600"/>
            <a:chExt cx="1442575" cy="1333025"/>
          </a:xfrm>
        </p:grpSpPr>
        <p:sp>
          <p:nvSpPr>
            <p:cNvPr id="5062" name="Google Shape;5062;p26"/>
            <p:cNvSpPr/>
            <p:nvPr/>
          </p:nvSpPr>
          <p:spPr>
            <a:xfrm>
              <a:off x="810450" y="3490600"/>
              <a:ext cx="1039150" cy="1082525"/>
            </a:xfrm>
            <a:custGeom>
              <a:avLst/>
              <a:gdLst/>
              <a:ahLst/>
              <a:cxnLst/>
              <a:rect l="l" t="t" r="r" b="b"/>
              <a:pathLst>
                <a:path w="41566" h="43301" extrusionOk="0">
                  <a:moveTo>
                    <a:pt x="1" y="41497"/>
                  </a:moveTo>
                  <a:lnTo>
                    <a:pt x="252" y="43300"/>
                  </a:lnTo>
                  <a:lnTo>
                    <a:pt x="41566" y="1804"/>
                  </a:lnTo>
                  <a:lnTo>
                    <a:pt x="41315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6"/>
            <p:cNvSpPr/>
            <p:nvPr/>
          </p:nvSpPr>
          <p:spPr>
            <a:xfrm>
              <a:off x="566225" y="3920300"/>
              <a:ext cx="783500" cy="816575"/>
            </a:xfrm>
            <a:custGeom>
              <a:avLst/>
              <a:gdLst/>
              <a:ahLst/>
              <a:cxnLst/>
              <a:rect l="l" t="t" r="r" b="b"/>
              <a:pathLst>
                <a:path w="31340" h="32663" extrusionOk="0">
                  <a:moveTo>
                    <a:pt x="31157" y="0"/>
                  </a:moveTo>
                  <a:lnTo>
                    <a:pt x="1" y="31293"/>
                  </a:lnTo>
                  <a:lnTo>
                    <a:pt x="183" y="32663"/>
                  </a:lnTo>
                  <a:lnTo>
                    <a:pt x="31340" y="1370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6"/>
            <p:cNvSpPr/>
            <p:nvPr/>
          </p:nvSpPr>
          <p:spPr>
            <a:xfrm>
              <a:off x="1016450" y="3682900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1"/>
                  </a:moveTo>
                  <a:lnTo>
                    <a:pt x="1" y="31294"/>
                  </a:lnTo>
                  <a:lnTo>
                    <a:pt x="183" y="32641"/>
                  </a:lnTo>
                  <a:lnTo>
                    <a:pt x="31340" y="1370"/>
                  </a:lnTo>
                  <a:lnTo>
                    <a:pt x="31157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6"/>
            <p:cNvSpPr/>
            <p:nvPr/>
          </p:nvSpPr>
          <p:spPr>
            <a:xfrm>
              <a:off x="788775" y="3843825"/>
              <a:ext cx="783500" cy="816025"/>
            </a:xfrm>
            <a:custGeom>
              <a:avLst/>
              <a:gdLst/>
              <a:ahLst/>
              <a:cxnLst/>
              <a:rect l="l" t="t" r="r" b="b"/>
              <a:pathLst>
                <a:path w="31340" h="32641" extrusionOk="0">
                  <a:moveTo>
                    <a:pt x="31157" y="0"/>
                  </a:moveTo>
                  <a:lnTo>
                    <a:pt x="0" y="31294"/>
                  </a:lnTo>
                  <a:lnTo>
                    <a:pt x="183" y="32641"/>
                  </a:lnTo>
                  <a:lnTo>
                    <a:pt x="31340" y="1347"/>
                  </a:lnTo>
                  <a:lnTo>
                    <a:pt x="31157" y="0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6"/>
            <p:cNvSpPr/>
            <p:nvPr/>
          </p:nvSpPr>
          <p:spPr>
            <a:xfrm>
              <a:off x="407025" y="3741675"/>
              <a:ext cx="1038575" cy="1081950"/>
            </a:xfrm>
            <a:custGeom>
              <a:avLst/>
              <a:gdLst/>
              <a:ahLst/>
              <a:cxnLst/>
              <a:rect l="l" t="t" r="r" b="b"/>
              <a:pathLst>
                <a:path w="41543" h="43278" extrusionOk="0">
                  <a:moveTo>
                    <a:pt x="41314" y="1"/>
                  </a:moveTo>
                  <a:lnTo>
                    <a:pt x="0" y="41474"/>
                  </a:lnTo>
                  <a:lnTo>
                    <a:pt x="229" y="43277"/>
                  </a:lnTo>
                  <a:lnTo>
                    <a:pt x="41542" y="1804"/>
                  </a:lnTo>
                  <a:lnTo>
                    <a:pt x="41314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6"/>
            <p:cNvSpPr/>
            <p:nvPr/>
          </p:nvSpPr>
          <p:spPr>
            <a:xfrm>
              <a:off x="1095775" y="3693175"/>
              <a:ext cx="536425" cy="575800"/>
            </a:xfrm>
            <a:custGeom>
              <a:avLst/>
              <a:gdLst/>
              <a:ahLst/>
              <a:cxnLst/>
              <a:rect l="l" t="t" r="r" b="b"/>
              <a:pathLst>
                <a:path w="21457" h="23032" extrusionOk="0">
                  <a:moveTo>
                    <a:pt x="21411" y="1"/>
                  </a:moveTo>
                  <a:lnTo>
                    <a:pt x="0" y="21434"/>
                  </a:lnTo>
                  <a:lnTo>
                    <a:pt x="23" y="23031"/>
                  </a:lnTo>
                  <a:lnTo>
                    <a:pt x="21456" y="1598"/>
                  </a:lnTo>
                  <a:lnTo>
                    <a:pt x="21411" y="1"/>
                  </a:lnTo>
                  <a:close/>
                </a:path>
              </a:pathLst>
            </a:custGeom>
            <a:gradFill>
              <a:gsLst>
                <a:gs pos="0">
                  <a:srgbClr val="002AB1">
                    <a:alpha val="70980"/>
                  </a:srgbClr>
                </a:gs>
                <a:gs pos="100000">
                  <a:srgbClr val="00E0FF">
                    <a:alpha val="69019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8" name="Google Shape;5068;p26"/>
          <p:cNvGrpSpPr/>
          <p:nvPr/>
        </p:nvGrpSpPr>
        <p:grpSpPr>
          <a:xfrm>
            <a:off x="352417" y="3436345"/>
            <a:ext cx="2352860" cy="2352860"/>
            <a:chOff x="3413675" y="1416350"/>
            <a:chExt cx="685925" cy="685925"/>
          </a:xfrm>
        </p:grpSpPr>
        <p:sp>
          <p:nvSpPr>
            <p:cNvPr id="5069" name="Google Shape;5069;p26"/>
            <p:cNvSpPr/>
            <p:nvPr/>
          </p:nvSpPr>
          <p:spPr>
            <a:xfrm>
              <a:off x="3514125" y="1599525"/>
              <a:ext cx="435400" cy="402325"/>
            </a:xfrm>
            <a:custGeom>
              <a:avLst/>
              <a:gdLst/>
              <a:ahLst/>
              <a:cxnLst/>
              <a:rect l="l" t="t" r="r" b="b"/>
              <a:pathLst>
                <a:path w="17416" h="16093" extrusionOk="0">
                  <a:moveTo>
                    <a:pt x="0" y="6392"/>
                  </a:moveTo>
                  <a:cubicBezTo>
                    <a:pt x="0" y="4041"/>
                    <a:pt x="845" y="1758"/>
                    <a:pt x="2397" y="1"/>
                  </a:cubicBezTo>
                  <a:lnTo>
                    <a:pt x="3424" y="914"/>
                  </a:lnTo>
                  <a:cubicBezTo>
                    <a:pt x="2100" y="2420"/>
                    <a:pt x="1370" y="4360"/>
                    <a:pt x="1370" y="6392"/>
                  </a:cubicBezTo>
                  <a:cubicBezTo>
                    <a:pt x="1370" y="10980"/>
                    <a:pt x="5113" y="14723"/>
                    <a:pt x="9701" y="14723"/>
                  </a:cubicBezTo>
                  <a:cubicBezTo>
                    <a:pt x="12326" y="14723"/>
                    <a:pt x="14722" y="13513"/>
                    <a:pt x="16320" y="11436"/>
                  </a:cubicBezTo>
                  <a:lnTo>
                    <a:pt x="17416" y="12281"/>
                  </a:lnTo>
                  <a:cubicBezTo>
                    <a:pt x="15567" y="14700"/>
                    <a:pt x="12759" y="16093"/>
                    <a:pt x="9701" y="16093"/>
                  </a:cubicBezTo>
                  <a:cubicBezTo>
                    <a:pt x="4360" y="16093"/>
                    <a:pt x="0" y="11733"/>
                    <a:pt x="0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6"/>
            <p:cNvSpPr/>
            <p:nvPr/>
          </p:nvSpPr>
          <p:spPr>
            <a:xfrm>
              <a:off x="3570025" y="1516800"/>
              <a:ext cx="429150" cy="398875"/>
            </a:xfrm>
            <a:custGeom>
              <a:avLst/>
              <a:gdLst/>
              <a:ahLst/>
              <a:cxnLst/>
              <a:rect l="l" t="t" r="r" b="b"/>
              <a:pathLst>
                <a:path w="17166" h="15955" extrusionOk="0">
                  <a:moveTo>
                    <a:pt x="161" y="3310"/>
                  </a:moveTo>
                  <a:cubicBezTo>
                    <a:pt x="47" y="3447"/>
                    <a:pt x="1" y="3606"/>
                    <a:pt x="1" y="3766"/>
                  </a:cubicBezTo>
                  <a:lnTo>
                    <a:pt x="1" y="3766"/>
                  </a:lnTo>
                  <a:cubicBezTo>
                    <a:pt x="1" y="3949"/>
                    <a:pt x="69" y="4131"/>
                    <a:pt x="229" y="4268"/>
                  </a:cubicBezTo>
                  <a:lnTo>
                    <a:pt x="229" y="4268"/>
                  </a:lnTo>
                  <a:cubicBezTo>
                    <a:pt x="503" y="4519"/>
                    <a:pt x="960" y="4497"/>
                    <a:pt x="1188" y="4223"/>
                  </a:cubicBezTo>
                  <a:lnTo>
                    <a:pt x="1188" y="4223"/>
                  </a:lnTo>
                  <a:cubicBezTo>
                    <a:pt x="2786" y="2397"/>
                    <a:pt x="5068" y="1370"/>
                    <a:pt x="7465" y="1370"/>
                  </a:cubicBezTo>
                  <a:lnTo>
                    <a:pt x="7465" y="1370"/>
                  </a:lnTo>
                  <a:cubicBezTo>
                    <a:pt x="12053" y="1370"/>
                    <a:pt x="15796" y="5113"/>
                    <a:pt x="15796" y="9701"/>
                  </a:cubicBezTo>
                  <a:lnTo>
                    <a:pt x="15796" y="9701"/>
                  </a:lnTo>
                  <a:cubicBezTo>
                    <a:pt x="15796" y="11550"/>
                    <a:pt x="15203" y="13284"/>
                    <a:pt x="14084" y="14745"/>
                  </a:cubicBezTo>
                  <a:lnTo>
                    <a:pt x="14084" y="14745"/>
                  </a:lnTo>
                  <a:cubicBezTo>
                    <a:pt x="13856" y="15065"/>
                    <a:pt x="13902" y="15498"/>
                    <a:pt x="14221" y="15727"/>
                  </a:cubicBezTo>
                  <a:lnTo>
                    <a:pt x="14221" y="15727"/>
                  </a:lnTo>
                  <a:cubicBezTo>
                    <a:pt x="14518" y="15955"/>
                    <a:pt x="14952" y="15886"/>
                    <a:pt x="15180" y="15590"/>
                  </a:cubicBezTo>
                  <a:lnTo>
                    <a:pt x="15180" y="15590"/>
                  </a:lnTo>
                  <a:cubicBezTo>
                    <a:pt x="16481" y="13878"/>
                    <a:pt x="17166" y="11846"/>
                    <a:pt x="17166" y="9701"/>
                  </a:cubicBezTo>
                  <a:lnTo>
                    <a:pt x="17166" y="9701"/>
                  </a:lnTo>
                  <a:cubicBezTo>
                    <a:pt x="17166" y="4337"/>
                    <a:pt x="12806" y="0"/>
                    <a:pt x="7465" y="0"/>
                  </a:cubicBezTo>
                  <a:lnTo>
                    <a:pt x="7465" y="0"/>
                  </a:lnTo>
                  <a:cubicBezTo>
                    <a:pt x="4657" y="0"/>
                    <a:pt x="2010" y="1210"/>
                    <a:pt x="161" y="331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6"/>
            <p:cNvSpPr/>
            <p:nvPr/>
          </p:nvSpPr>
          <p:spPr>
            <a:xfrm>
              <a:off x="3596850" y="1599525"/>
              <a:ext cx="319575" cy="290475"/>
            </a:xfrm>
            <a:custGeom>
              <a:avLst/>
              <a:gdLst/>
              <a:ahLst/>
              <a:cxnLst/>
              <a:rect l="l" t="t" r="r" b="b"/>
              <a:pathLst>
                <a:path w="12783" h="11619" extrusionOk="0">
                  <a:moveTo>
                    <a:pt x="1" y="6392"/>
                  </a:moveTo>
                  <a:cubicBezTo>
                    <a:pt x="1" y="2854"/>
                    <a:pt x="2877" y="1"/>
                    <a:pt x="6392" y="1"/>
                  </a:cubicBezTo>
                  <a:cubicBezTo>
                    <a:pt x="9907" y="1"/>
                    <a:pt x="12783" y="2854"/>
                    <a:pt x="12783" y="6392"/>
                  </a:cubicBezTo>
                  <a:cubicBezTo>
                    <a:pt x="12783" y="8378"/>
                    <a:pt x="11870" y="10226"/>
                    <a:pt x="10295" y="11459"/>
                  </a:cubicBezTo>
                  <a:lnTo>
                    <a:pt x="9450" y="10363"/>
                  </a:lnTo>
                  <a:cubicBezTo>
                    <a:pt x="10706" y="9405"/>
                    <a:pt x="11413" y="7967"/>
                    <a:pt x="11413" y="6392"/>
                  </a:cubicBezTo>
                  <a:cubicBezTo>
                    <a:pt x="11413" y="3630"/>
                    <a:pt x="9154" y="1370"/>
                    <a:pt x="6392" y="1370"/>
                  </a:cubicBezTo>
                  <a:cubicBezTo>
                    <a:pt x="3630" y="1370"/>
                    <a:pt x="1370" y="3630"/>
                    <a:pt x="1370" y="6392"/>
                  </a:cubicBezTo>
                  <a:cubicBezTo>
                    <a:pt x="1370" y="8012"/>
                    <a:pt x="2169" y="9542"/>
                    <a:pt x="3516" y="10500"/>
                  </a:cubicBezTo>
                  <a:lnTo>
                    <a:pt x="2717" y="11619"/>
                  </a:lnTo>
                  <a:cubicBezTo>
                    <a:pt x="1005" y="10432"/>
                    <a:pt x="1" y="8469"/>
                    <a:pt x="1" y="6392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6"/>
            <p:cNvSpPr/>
            <p:nvPr/>
          </p:nvSpPr>
          <p:spPr>
            <a:xfrm>
              <a:off x="3657350" y="1855175"/>
              <a:ext cx="206025" cy="63925"/>
            </a:xfrm>
            <a:custGeom>
              <a:avLst/>
              <a:gdLst/>
              <a:ahLst/>
              <a:cxnLst/>
              <a:rect l="l" t="t" r="r" b="b"/>
              <a:pathLst>
                <a:path w="8241" h="2557" extrusionOk="0">
                  <a:moveTo>
                    <a:pt x="7030" y="137"/>
                  </a:moveTo>
                  <a:cubicBezTo>
                    <a:pt x="6140" y="822"/>
                    <a:pt x="5090" y="1187"/>
                    <a:pt x="3972" y="1187"/>
                  </a:cubicBezTo>
                  <a:lnTo>
                    <a:pt x="3972" y="1187"/>
                  </a:lnTo>
                  <a:cubicBezTo>
                    <a:pt x="2922" y="1187"/>
                    <a:pt x="1940" y="868"/>
                    <a:pt x="1096" y="274"/>
                  </a:cubicBezTo>
                  <a:lnTo>
                    <a:pt x="1096" y="274"/>
                  </a:lnTo>
                  <a:cubicBezTo>
                    <a:pt x="776" y="46"/>
                    <a:pt x="343" y="115"/>
                    <a:pt x="137" y="434"/>
                  </a:cubicBezTo>
                  <a:lnTo>
                    <a:pt x="137" y="434"/>
                  </a:lnTo>
                  <a:cubicBezTo>
                    <a:pt x="46" y="548"/>
                    <a:pt x="0" y="685"/>
                    <a:pt x="0" y="822"/>
                  </a:cubicBezTo>
                  <a:lnTo>
                    <a:pt x="0" y="822"/>
                  </a:lnTo>
                  <a:cubicBezTo>
                    <a:pt x="0" y="1050"/>
                    <a:pt x="92" y="1256"/>
                    <a:pt x="297" y="1393"/>
                  </a:cubicBezTo>
                  <a:lnTo>
                    <a:pt x="297" y="1393"/>
                  </a:lnTo>
                  <a:cubicBezTo>
                    <a:pt x="1370" y="2146"/>
                    <a:pt x="2648" y="2557"/>
                    <a:pt x="3972" y="2557"/>
                  </a:cubicBezTo>
                  <a:lnTo>
                    <a:pt x="3972" y="2557"/>
                  </a:lnTo>
                  <a:cubicBezTo>
                    <a:pt x="5387" y="2557"/>
                    <a:pt x="6757" y="2100"/>
                    <a:pt x="7875" y="1233"/>
                  </a:cubicBezTo>
                  <a:lnTo>
                    <a:pt x="7875" y="1233"/>
                  </a:lnTo>
                  <a:cubicBezTo>
                    <a:pt x="8172" y="1005"/>
                    <a:pt x="8240" y="571"/>
                    <a:pt x="7989" y="274"/>
                  </a:cubicBezTo>
                  <a:lnTo>
                    <a:pt x="7989" y="274"/>
                  </a:lnTo>
                  <a:cubicBezTo>
                    <a:pt x="7852" y="92"/>
                    <a:pt x="7647" y="0"/>
                    <a:pt x="7441" y="0"/>
                  </a:cubicBezTo>
                  <a:lnTo>
                    <a:pt x="7441" y="0"/>
                  </a:lnTo>
                  <a:cubicBezTo>
                    <a:pt x="7304" y="0"/>
                    <a:pt x="7167" y="46"/>
                    <a:pt x="7030" y="137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6"/>
            <p:cNvSpPr/>
            <p:nvPr/>
          </p:nvSpPr>
          <p:spPr>
            <a:xfrm>
              <a:off x="3413675" y="1416350"/>
              <a:ext cx="551825" cy="631150"/>
            </a:xfrm>
            <a:custGeom>
              <a:avLst/>
              <a:gdLst/>
              <a:ahLst/>
              <a:cxnLst/>
              <a:rect l="l" t="t" r="r" b="b"/>
              <a:pathLst>
                <a:path w="22073" h="25246" extrusionOk="0">
                  <a:moveTo>
                    <a:pt x="1" y="13719"/>
                  </a:moveTo>
                  <a:cubicBezTo>
                    <a:pt x="1" y="6141"/>
                    <a:pt x="6141" y="1"/>
                    <a:pt x="13719" y="1"/>
                  </a:cubicBezTo>
                  <a:cubicBezTo>
                    <a:pt x="16755" y="1"/>
                    <a:pt x="19653" y="959"/>
                    <a:pt x="22073" y="2808"/>
                  </a:cubicBezTo>
                  <a:lnTo>
                    <a:pt x="21228" y="3904"/>
                  </a:lnTo>
                  <a:cubicBezTo>
                    <a:pt x="19060" y="2238"/>
                    <a:pt x="16458" y="1370"/>
                    <a:pt x="13719" y="1370"/>
                  </a:cubicBezTo>
                  <a:cubicBezTo>
                    <a:pt x="6917" y="1370"/>
                    <a:pt x="1370" y="6917"/>
                    <a:pt x="1370" y="13719"/>
                  </a:cubicBezTo>
                  <a:cubicBezTo>
                    <a:pt x="1370" y="17919"/>
                    <a:pt x="3493" y="21799"/>
                    <a:pt x="7008" y="24081"/>
                  </a:cubicBezTo>
                  <a:lnTo>
                    <a:pt x="6278" y="25246"/>
                  </a:lnTo>
                  <a:cubicBezTo>
                    <a:pt x="2329" y="22712"/>
                    <a:pt x="1" y="18398"/>
                    <a:pt x="1" y="13719"/>
                  </a:cubicBezTo>
                </a:path>
              </a:pathLst>
            </a:cu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00031B">
                    <a:alpha val="1647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6"/>
            <p:cNvSpPr/>
            <p:nvPr/>
          </p:nvSpPr>
          <p:spPr>
            <a:xfrm>
              <a:off x="3562625" y="1483125"/>
              <a:ext cx="536975" cy="619150"/>
            </a:xfrm>
            <a:custGeom>
              <a:avLst/>
              <a:gdLst/>
              <a:ahLst/>
              <a:cxnLst/>
              <a:rect l="l" t="t" r="r" b="b"/>
              <a:pathLst>
                <a:path w="21479" h="24766" extrusionOk="0">
                  <a:moveTo>
                    <a:pt x="15133" y="274"/>
                  </a:moveTo>
                  <a:cubicBezTo>
                    <a:pt x="14905" y="571"/>
                    <a:pt x="14974" y="1005"/>
                    <a:pt x="15270" y="1233"/>
                  </a:cubicBezTo>
                  <a:lnTo>
                    <a:pt x="15270" y="1233"/>
                  </a:lnTo>
                  <a:cubicBezTo>
                    <a:pt x="18352" y="3607"/>
                    <a:pt x="20109" y="7167"/>
                    <a:pt x="20109" y="11048"/>
                  </a:cubicBezTo>
                  <a:lnTo>
                    <a:pt x="20109" y="11048"/>
                  </a:lnTo>
                  <a:cubicBezTo>
                    <a:pt x="20109" y="17850"/>
                    <a:pt x="14563" y="23396"/>
                    <a:pt x="7761" y="23396"/>
                  </a:cubicBezTo>
                  <a:lnTo>
                    <a:pt x="7761" y="23396"/>
                  </a:lnTo>
                  <a:cubicBezTo>
                    <a:pt x="5364" y="23396"/>
                    <a:pt x="3059" y="22711"/>
                    <a:pt x="1050" y="21410"/>
                  </a:cubicBezTo>
                  <a:lnTo>
                    <a:pt x="1050" y="21410"/>
                  </a:lnTo>
                  <a:cubicBezTo>
                    <a:pt x="731" y="21205"/>
                    <a:pt x="320" y="21296"/>
                    <a:pt x="114" y="21616"/>
                  </a:cubicBezTo>
                  <a:lnTo>
                    <a:pt x="114" y="21616"/>
                  </a:lnTo>
                  <a:cubicBezTo>
                    <a:pt x="23" y="21730"/>
                    <a:pt x="0" y="21867"/>
                    <a:pt x="0" y="22004"/>
                  </a:cubicBezTo>
                  <a:lnTo>
                    <a:pt x="0" y="22004"/>
                  </a:lnTo>
                  <a:cubicBezTo>
                    <a:pt x="0" y="22232"/>
                    <a:pt x="114" y="22438"/>
                    <a:pt x="320" y="22575"/>
                  </a:cubicBezTo>
                  <a:lnTo>
                    <a:pt x="320" y="22575"/>
                  </a:lnTo>
                  <a:cubicBezTo>
                    <a:pt x="2534" y="24013"/>
                    <a:pt x="5113" y="24766"/>
                    <a:pt x="7761" y="24766"/>
                  </a:cubicBezTo>
                  <a:lnTo>
                    <a:pt x="7761" y="24766"/>
                  </a:lnTo>
                  <a:cubicBezTo>
                    <a:pt x="15339" y="24766"/>
                    <a:pt x="21479" y="18603"/>
                    <a:pt x="21479" y="11048"/>
                  </a:cubicBezTo>
                  <a:lnTo>
                    <a:pt x="21479" y="11048"/>
                  </a:lnTo>
                  <a:cubicBezTo>
                    <a:pt x="21479" y="6734"/>
                    <a:pt x="19516" y="2762"/>
                    <a:pt x="16115" y="137"/>
                  </a:cubicBezTo>
                  <a:lnTo>
                    <a:pt x="16115" y="137"/>
                  </a:lnTo>
                  <a:cubicBezTo>
                    <a:pt x="15978" y="46"/>
                    <a:pt x="15841" y="0"/>
                    <a:pt x="15681" y="0"/>
                  </a:cubicBezTo>
                  <a:lnTo>
                    <a:pt x="15681" y="0"/>
                  </a:lnTo>
                  <a:cubicBezTo>
                    <a:pt x="15476" y="0"/>
                    <a:pt x="15270" y="92"/>
                    <a:pt x="15133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5" name="Google Shape;5075;p26"/>
          <p:cNvSpPr/>
          <p:nvPr/>
        </p:nvSpPr>
        <p:spPr>
          <a:xfrm>
            <a:off x="-135928" y="2779476"/>
            <a:ext cx="488023" cy="880051"/>
          </a:xfrm>
          <a:custGeom>
            <a:avLst/>
            <a:gdLst/>
            <a:ahLst/>
            <a:cxnLst/>
            <a:rect l="l" t="t" r="r" b="b"/>
            <a:pathLst>
              <a:path w="6848" h="12349" extrusionOk="0">
                <a:moveTo>
                  <a:pt x="0" y="1"/>
                </a:moveTo>
                <a:lnTo>
                  <a:pt x="183" y="12349"/>
                </a:lnTo>
                <a:lnTo>
                  <a:pt x="6848" y="4337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26"/>
          <p:cNvSpPr/>
          <p:nvPr/>
        </p:nvSpPr>
        <p:spPr>
          <a:xfrm flipH="1">
            <a:off x="3502210" y="4247127"/>
            <a:ext cx="1756869" cy="1273904"/>
          </a:xfrm>
          <a:custGeom>
            <a:avLst/>
            <a:gdLst/>
            <a:ahLst/>
            <a:cxnLst/>
            <a:rect l="l" t="t" r="r" b="b"/>
            <a:pathLst>
              <a:path w="16686" h="12099" extrusionOk="0">
                <a:moveTo>
                  <a:pt x="12988" y="1"/>
                </a:moveTo>
                <a:lnTo>
                  <a:pt x="1" y="12098"/>
                </a:lnTo>
                <a:lnTo>
                  <a:pt x="16686" y="8058"/>
                </a:lnTo>
                <a:lnTo>
                  <a:pt x="12988" y="1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 Shoulders Text ExtraBold"/>
              <a:buNone/>
              <a:defRPr sz="3500">
                <a:solidFill>
                  <a:schemeClr val="dk1"/>
                </a:solidFill>
                <a:latin typeface="Big Shoulders Text ExtraBold"/>
                <a:ea typeface="Big Shoulders Text ExtraBold"/>
                <a:cs typeface="Big Shoulders Text ExtraBold"/>
                <a:sym typeface="Big Shoulders Tex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2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p30"/>
          <p:cNvSpPr txBox="1">
            <a:spLocks noGrp="1"/>
          </p:cNvSpPr>
          <p:nvPr>
            <p:ph type="ctrTitle"/>
          </p:nvPr>
        </p:nvSpPr>
        <p:spPr>
          <a:xfrm>
            <a:off x="3380400" y="36450"/>
            <a:ext cx="5410511" cy="25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S</a:t>
            </a:r>
            <a:r>
              <a:rPr lang="en" b="1" dirty="0">
                <a:solidFill>
                  <a:schemeClr val="dk1"/>
                </a:solidFill>
              </a:rPr>
              <a:t>mart home project</a:t>
            </a:r>
            <a:endParaRPr b="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A picture containing indoor, worktable&#10;&#10;Description automatically generated">
            <a:extLst>
              <a:ext uri="{FF2B5EF4-FFF2-40B4-BE49-F238E27FC236}">
                <a16:creationId xmlns:a16="http://schemas.microsoft.com/office/drawing/2014/main" id="{6ED983E3-3677-E6C0-D787-B93644D2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8" y="1977606"/>
            <a:ext cx="4218911" cy="274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R Flame Sensor">
            <a:extLst>
              <a:ext uri="{FF2B5EF4-FFF2-40B4-BE49-F238E27FC236}">
                <a16:creationId xmlns:a16="http://schemas.microsoft.com/office/drawing/2014/main" id="{7D216EC0-3E3C-46D2-75FE-ACCD66A4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91" y="1948283"/>
            <a:ext cx="2220840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1EAE3-9F32-E7A7-5ABF-ECEA160E193E}"/>
              </a:ext>
            </a:extLst>
          </p:cNvPr>
          <p:cNvSpPr txBox="1"/>
          <p:nvPr/>
        </p:nvSpPr>
        <p:spPr>
          <a:xfrm>
            <a:off x="1142317" y="1524000"/>
            <a:ext cx="3985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+mj-lt"/>
              </a:rPr>
              <a:t>A flame-sensor is one kind of detector which is mainly designed for detecting as well as responding to the occurrence of a fire or flame. The flame detection response can depend on its fitting.  The response of these sensors is faster as well as more accurate compare with a heat/smoke detector because of its mechanism while detecting the flame.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7C988-EE5A-429A-4546-0E6A394FCC1C}"/>
              </a:ext>
            </a:extLst>
          </p:cNvPr>
          <p:cNvSpPr txBox="1"/>
          <p:nvPr/>
        </p:nvSpPr>
        <p:spPr>
          <a:xfrm>
            <a:off x="1142317" y="1000780"/>
            <a:ext cx="3674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Flame Sensor</a:t>
            </a:r>
          </a:p>
        </p:txBody>
      </p:sp>
    </p:spTree>
    <p:extLst>
      <p:ext uri="{BB962C8B-B14F-4D97-AF65-F5344CB8AC3E}">
        <p14:creationId xmlns:p14="http://schemas.microsoft.com/office/powerpoint/2010/main" val="258295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EED8A-81A3-0AC6-670C-BAB34C62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140" y="1512134"/>
            <a:ext cx="3270738" cy="263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83978-E7BF-D088-1FBF-96A28E1A8D8D}"/>
              </a:ext>
            </a:extLst>
          </p:cNvPr>
          <p:cNvSpPr txBox="1"/>
          <p:nvPr/>
        </p:nvSpPr>
        <p:spPr>
          <a:xfrm>
            <a:off x="949568" y="1325255"/>
            <a:ext cx="3903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Amasis MT Pro Black" panose="02040A04050005020304" pitchFamily="18" charset="0"/>
              </a:rPr>
              <a:t>RFID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A550F-9029-60CB-2B5F-E933B5B65F5A}"/>
              </a:ext>
            </a:extLst>
          </p:cNvPr>
          <p:cNvSpPr txBox="1"/>
          <p:nvPr/>
        </p:nvSpPr>
        <p:spPr>
          <a:xfrm>
            <a:off x="1078523" y="1910030"/>
            <a:ext cx="4501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+mj-lt"/>
              </a:rPr>
              <a:t>RFID is an acronym for “radio-frequency identification” and refers to a technology whereby digital data encoded in RFID tags or smart labels (defined below) are captured by a reader via radio waves.</a:t>
            </a:r>
          </a:p>
        </p:txBody>
      </p:sp>
    </p:spTree>
    <p:extLst>
      <p:ext uri="{BB962C8B-B14F-4D97-AF65-F5344CB8AC3E}">
        <p14:creationId xmlns:p14="http://schemas.microsoft.com/office/powerpoint/2010/main" val="224557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sive-RFID-System-Working">
            <a:hlinkClick r:id="" action="ppaction://media"/>
            <a:extLst>
              <a:ext uri="{FF2B5EF4-FFF2-40B4-BE49-F238E27FC236}">
                <a16:creationId xmlns:a16="http://schemas.microsoft.com/office/drawing/2014/main" id="{4D234C93-6DBB-B9B8-40EC-A9919F725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750" y="1104900"/>
            <a:ext cx="4762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71F94B2-196F-B998-C3FA-664E21B8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3793"/>
            <a:ext cx="7655170" cy="39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81D9DA3-1CFC-A347-81AD-50FD8E7F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69" y="726830"/>
            <a:ext cx="6705600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012107-D677-2ECD-793A-FD64FA25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549959"/>
            <a:ext cx="7413967" cy="40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4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D87FAF-EC2A-53EE-9CEA-FE61341E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39" y="704433"/>
            <a:ext cx="4106530" cy="38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1C8032-96BE-FD0E-08FD-1F63CCCB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11" y="0"/>
            <a:ext cx="57263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2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75B9985-7798-CACD-B051-30F71BF2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28" y="1515983"/>
            <a:ext cx="2222256" cy="2222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9D7820-A194-16E9-7968-37FDE33AC23E}"/>
              </a:ext>
            </a:extLst>
          </p:cNvPr>
          <p:cNvSpPr txBox="1"/>
          <p:nvPr/>
        </p:nvSpPr>
        <p:spPr>
          <a:xfrm>
            <a:off x="973014" y="1148862"/>
            <a:ext cx="4536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Amasis MT Pro Black" panose="02040A04050005020304" pitchFamily="18" charset="0"/>
              </a:rPr>
              <a:t>IR-Infrared sensor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9554C-AF31-034F-AA5B-D64DC7C23351}"/>
              </a:ext>
            </a:extLst>
          </p:cNvPr>
          <p:cNvSpPr txBox="1"/>
          <p:nvPr/>
        </p:nvSpPr>
        <p:spPr>
          <a:xfrm>
            <a:off x="1477108" y="1910030"/>
            <a:ext cx="4032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j-lt"/>
              </a:rPr>
              <a:t>Infrared Sensor is most used sensor in wireless technology where remote controlling functions and detection of surrounding objects/ obstacles are involved. </a:t>
            </a:r>
          </a:p>
        </p:txBody>
      </p:sp>
    </p:spTree>
    <p:extLst>
      <p:ext uri="{BB962C8B-B14F-4D97-AF65-F5344CB8AC3E}">
        <p14:creationId xmlns:p14="http://schemas.microsoft.com/office/powerpoint/2010/main" val="91066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FD7ABFCA-749A-8499-1D52-F1444C39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49" y="1071196"/>
            <a:ext cx="5143500" cy="3563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4010D-E28E-A74C-B73F-B7F471E55940}"/>
              </a:ext>
            </a:extLst>
          </p:cNvPr>
          <p:cNvSpPr txBox="1"/>
          <p:nvPr/>
        </p:nvSpPr>
        <p:spPr>
          <a:xfrm>
            <a:off x="480646" y="1582616"/>
            <a:ext cx="3681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masis MT Pro Black" panose="02040A04050005020304" pitchFamily="18" charset="0"/>
              </a:rPr>
              <a:t>Example of </a:t>
            </a:r>
          </a:p>
          <a:p>
            <a:r>
              <a:rPr lang="en-US" sz="2400" dirty="0">
                <a:solidFill>
                  <a:schemeClr val="tx2"/>
                </a:solidFill>
                <a:latin typeface="Amasis MT Pro Black" panose="02040A04050005020304" pitchFamily="18" charset="0"/>
              </a:rPr>
              <a:t>IR sensor: </a:t>
            </a:r>
          </a:p>
        </p:txBody>
      </p:sp>
    </p:spTree>
    <p:extLst>
      <p:ext uri="{BB962C8B-B14F-4D97-AF65-F5344CB8AC3E}">
        <p14:creationId xmlns:p14="http://schemas.microsoft.com/office/powerpoint/2010/main" val="32246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1744573" y="1727423"/>
            <a:ext cx="6595162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ea typeface="Big Shoulders Text"/>
                <a:cs typeface="Big Shoulders Text"/>
              </a:rPr>
              <a:t>Introduction</a:t>
            </a:r>
            <a:endParaRPr sz="8000"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1001392" y="1445713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66" name="Google Shape;5166;p33"/>
          <p:cNvSpPr/>
          <p:nvPr/>
        </p:nvSpPr>
        <p:spPr>
          <a:xfrm>
            <a:off x="6224950" y="2318724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3" grpId="0"/>
      <p:bldP spid="51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C4CC435-8115-713F-DA23-8EBCBF23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1418" y="1133476"/>
            <a:ext cx="2978391" cy="3290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858564-C036-6A53-1061-B85B11C1B47C}"/>
              </a:ext>
            </a:extLst>
          </p:cNvPr>
          <p:cNvSpPr txBox="1"/>
          <p:nvPr/>
        </p:nvSpPr>
        <p:spPr>
          <a:xfrm>
            <a:off x="820614" y="191003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16x2 LCD modules are very commonly used in most embedded projects, the reason being its cheap price, availability,  programmer friendly and available educational resources. 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BC5D0-AA1E-E27C-73CD-07ED4332ECC2}"/>
              </a:ext>
            </a:extLst>
          </p:cNvPr>
          <p:cNvSpPr txBox="1"/>
          <p:nvPr/>
        </p:nvSpPr>
        <p:spPr>
          <a:xfrm>
            <a:off x="633045" y="1430215"/>
            <a:ext cx="4700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L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iquid </a:t>
            </a:r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C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rystal </a:t>
            </a:r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D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masis MT Pro Black" panose="02040A04050005020304" pitchFamily="18" charset="0"/>
              </a:rPr>
              <a:t>isplay (LCD)</a:t>
            </a:r>
            <a:endParaRPr lang="en-US" sz="2000" dirty="0">
              <a:solidFill>
                <a:schemeClr val="tx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4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93854FA-C7C8-38CA-8F7C-B21891884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2" y="414081"/>
            <a:ext cx="7244862" cy="43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509A-A543-6479-4305-53AC866C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92D6D-0DD7-E513-EEEA-11A8A4896D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06900" y="1382750"/>
            <a:ext cx="1251900" cy="9723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2799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CAFE-3225-D92C-E9D6-CA2CE85217F8}"/>
              </a:ext>
            </a:extLst>
          </p:cNvPr>
          <p:cNvSpPr txBox="1"/>
          <p:nvPr/>
        </p:nvSpPr>
        <p:spPr>
          <a:xfrm>
            <a:off x="1524000" y="208132"/>
            <a:ext cx="668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Amasis MT Pro Black" panose="02040A04050005020304" pitchFamily="18" charset="0"/>
              </a:rPr>
              <a:t>Smart home code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F74D91-8C0B-82C9-D859-0FB49A3C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01" y="792907"/>
            <a:ext cx="4596199" cy="38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9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3544E2-3D27-66FE-E2D9-2148072D423F}"/>
              </a:ext>
            </a:extLst>
          </p:cNvPr>
          <p:cNvSpPr txBox="1"/>
          <p:nvPr/>
        </p:nvSpPr>
        <p:spPr>
          <a:xfrm>
            <a:off x="1570892" y="152400"/>
            <a:ext cx="413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Continue …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643BEA2-4EB5-45CB-FE23-F5B13A3F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03163"/>
            <a:ext cx="4601217" cy="35247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DF4EDEF-95DB-F3C8-3275-06154F71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62" y="855531"/>
            <a:ext cx="369621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5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778C14-FBA8-083A-0D55-1E44A860A937}"/>
              </a:ext>
            </a:extLst>
          </p:cNvPr>
          <p:cNvSpPr txBox="1"/>
          <p:nvPr/>
        </p:nvSpPr>
        <p:spPr>
          <a:xfrm>
            <a:off x="1629508" y="246185"/>
            <a:ext cx="413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Continue …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A542B1-9F74-4191-7535-8E6FF041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" y="1372583"/>
            <a:ext cx="3794767" cy="164805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CC2EC2-D289-FBFE-6FB6-B46CDBC9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49" y="985596"/>
            <a:ext cx="4949370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A7796C1-CA6E-C031-3342-0814C8A4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675619"/>
            <a:ext cx="4096322" cy="4143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6D7762-1ED7-F1A5-8A94-E73E2A2439BB}"/>
              </a:ext>
            </a:extLst>
          </p:cNvPr>
          <p:cNvSpPr txBox="1"/>
          <p:nvPr/>
        </p:nvSpPr>
        <p:spPr>
          <a:xfrm>
            <a:off x="1746738" y="152399"/>
            <a:ext cx="413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Continue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42B0B69-C5ED-127C-D110-27AADDB2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967" y="1385330"/>
            <a:ext cx="3572374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91293-B574-1E85-B9C0-9338775974BF}"/>
              </a:ext>
            </a:extLst>
          </p:cNvPr>
          <p:cNvSpPr txBox="1"/>
          <p:nvPr/>
        </p:nvSpPr>
        <p:spPr>
          <a:xfrm>
            <a:off x="1453662" y="219856"/>
            <a:ext cx="668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Amasis MT Pro Black" panose="02040A04050005020304" pitchFamily="18" charset="0"/>
              </a:rPr>
              <a:t>Car parking system code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EC4272-7F79-9143-8058-CBB8ED48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1196283"/>
            <a:ext cx="4143953" cy="293410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59F2EEA-BCE2-18BA-4EDA-175A741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00" y="1196283"/>
            <a:ext cx="3105583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C55C4-FC2D-6351-096B-7E48D0ACD2B1}"/>
              </a:ext>
            </a:extLst>
          </p:cNvPr>
          <p:cNvSpPr txBox="1"/>
          <p:nvPr/>
        </p:nvSpPr>
        <p:spPr>
          <a:xfrm>
            <a:off x="1383323" y="2048529"/>
            <a:ext cx="413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Continue …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A7F2E52-5906-A8F4-A785-C8A73193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47" y="190167"/>
            <a:ext cx="427732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7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866B4-233C-5FDF-AC1A-152F81C3F570}"/>
              </a:ext>
            </a:extLst>
          </p:cNvPr>
          <p:cNvSpPr txBox="1"/>
          <p:nvPr/>
        </p:nvSpPr>
        <p:spPr>
          <a:xfrm>
            <a:off x="879231" y="738554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Abdallah Nader || 0206921</a:t>
            </a:r>
          </a:p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Ahmad Abu-</a:t>
            </a:r>
            <a:r>
              <a:rPr lang="en-US" sz="2000" dirty="0" err="1">
                <a:solidFill>
                  <a:schemeClr val="tx2"/>
                </a:solidFill>
                <a:latin typeface="Amasis MT Pro Black" panose="02040A04050005020304" pitchFamily="18" charset="0"/>
              </a:rPr>
              <a:t>Diak</a:t>
            </a:r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 || 0207744</a:t>
            </a:r>
          </a:p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Hasan Fuad || 0207670</a:t>
            </a:r>
          </a:p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Osama Awad || 0206505 </a:t>
            </a:r>
          </a:p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Ahmad Riyad || 0202679</a:t>
            </a:r>
          </a:p>
          <a:p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Mohammad Ali ||0207684</a:t>
            </a:r>
          </a:p>
          <a:p>
            <a:r>
              <a:rPr lang="en-US" sz="2000" dirty="0" err="1">
                <a:solidFill>
                  <a:schemeClr val="tx2"/>
                </a:solidFill>
                <a:latin typeface="Amasis MT Pro Black" panose="02040A04050005020304" pitchFamily="18" charset="0"/>
              </a:rPr>
              <a:t>Mmohammad</a:t>
            </a:r>
            <a:r>
              <a:rPr lang="en-US" sz="2000" dirty="0">
                <a:solidFill>
                  <a:schemeClr val="tx2"/>
                </a:solidFill>
                <a:latin typeface="Amasis MT Pro Black" panose="02040A04050005020304" pitchFamily="18" charset="0"/>
              </a:rPr>
              <a:t> AlNajjar || 0207904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AFE22-D14F-52C3-E472-77475AD7C98D}"/>
              </a:ext>
            </a:extLst>
          </p:cNvPr>
          <p:cNvSpPr txBox="1"/>
          <p:nvPr/>
        </p:nvSpPr>
        <p:spPr>
          <a:xfrm>
            <a:off x="3317630" y="3083170"/>
            <a:ext cx="500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Amasis MT Pro Black" panose="02040A04050005020304" pitchFamily="18" charset="0"/>
              </a:rPr>
              <a:t>Thank You ..!</a:t>
            </a:r>
          </a:p>
        </p:txBody>
      </p:sp>
    </p:spTree>
    <p:extLst>
      <p:ext uri="{BB962C8B-B14F-4D97-AF65-F5344CB8AC3E}">
        <p14:creationId xmlns:p14="http://schemas.microsoft.com/office/powerpoint/2010/main" val="86511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207F43-4370-0BB0-A466-844668F5A7AB}"/>
              </a:ext>
            </a:extLst>
          </p:cNvPr>
          <p:cNvSpPr txBox="1"/>
          <p:nvPr/>
        </p:nvSpPr>
        <p:spPr>
          <a:xfrm flipH="1">
            <a:off x="158832" y="2716421"/>
            <a:ext cx="615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Our project is a smart home prototype that provides security and safety features that people need these days, many sensors have been used to offer convenience and safety</a:t>
            </a:r>
          </a:p>
        </p:txBody>
      </p:sp>
      <p:pic>
        <p:nvPicPr>
          <p:cNvPr id="3" name="Picture 2" descr="A picture containing indoor, worktable&#10;&#10;Description automatically generated">
            <a:extLst>
              <a:ext uri="{FF2B5EF4-FFF2-40B4-BE49-F238E27FC236}">
                <a16:creationId xmlns:a16="http://schemas.microsoft.com/office/drawing/2014/main" id="{69FA1C43-949A-E0B1-8504-6F7C2485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39" y="235214"/>
            <a:ext cx="4241800" cy="24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1-11 at 8.33.18 PM">
            <a:hlinkClick r:id="" action="ppaction://media"/>
            <a:extLst>
              <a:ext uri="{FF2B5EF4-FFF2-40B4-BE49-F238E27FC236}">
                <a16:creationId xmlns:a16="http://schemas.microsoft.com/office/drawing/2014/main" id="{0A5CC578-F472-543E-6D11-60F4D5C68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719" y="430823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3"/>
          <p:cNvSpPr txBox="1">
            <a:spLocks noGrp="1"/>
          </p:cNvSpPr>
          <p:nvPr>
            <p:ph type="title"/>
          </p:nvPr>
        </p:nvSpPr>
        <p:spPr>
          <a:xfrm>
            <a:off x="1106900" y="1782159"/>
            <a:ext cx="4008990" cy="18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a typeface="Big Shoulders Text"/>
                <a:cs typeface="Big Shoulders Text"/>
              </a:rPr>
              <a:t>Project Hardware</a:t>
            </a:r>
            <a:endParaRPr dirty="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5164" name="Google Shape;5164;p33"/>
          <p:cNvSpPr txBox="1">
            <a:spLocks noGrp="1"/>
          </p:cNvSpPr>
          <p:nvPr>
            <p:ph type="title" idx="2"/>
          </p:nvPr>
        </p:nvSpPr>
        <p:spPr>
          <a:xfrm>
            <a:off x="1106900" y="896600"/>
            <a:ext cx="12519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6" name="Google Shape;5166;p33"/>
          <p:cNvSpPr/>
          <p:nvPr/>
        </p:nvSpPr>
        <p:spPr>
          <a:xfrm>
            <a:off x="4571996" y="1931863"/>
            <a:ext cx="1756883" cy="1453521"/>
          </a:xfrm>
          <a:custGeom>
            <a:avLst/>
            <a:gdLst/>
            <a:ahLst/>
            <a:cxnLst/>
            <a:rect l="l" t="t" r="r" b="b"/>
            <a:pathLst>
              <a:path w="18376" h="15203" extrusionOk="0">
                <a:moveTo>
                  <a:pt x="18375" y="0"/>
                </a:moveTo>
                <a:lnTo>
                  <a:pt x="1" y="11596"/>
                </a:lnTo>
                <a:lnTo>
                  <a:pt x="15910" y="15202"/>
                </a:lnTo>
                <a:lnTo>
                  <a:pt x="18375" y="0"/>
                </a:lnTo>
                <a:close/>
              </a:path>
            </a:pathLst>
          </a:custGeom>
          <a:gradFill>
            <a:gsLst>
              <a:gs pos="0">
                <a:srgbClr val="002AB1">
                  <a:alpha val="70980"/>
                </a:srgbClr>
              </a:gs>
              <a:gs pos="100000">
                <a:srgbClr val="00E0FF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7" name="Google Shape;5167;p33"/>
          <p:cNvGrpSpPr/>
          <p:nvPr/>
        </p:nvGrpSpPr>
        <p:grpSpPr>
          <a:xfrm>
            <a:off x="4757684" y="339859"/>
            <a:ext cx="4205772" cy="4205117"/>
            <a:chOff x="4430950" y="148050"/>
            <a:chExt cx="4848153" cy="4847398"/>
          </a:xfrm>
        </p:grpSpPr>
        <p:grpSp>
          <p:nvGrpSpPr>
            <p:cNvPr id="5168" name="Google Shape;5168;p33"/>
            <p:cNvGrpSpPr/>
            <p:nvPr/>
          </p:nvGrpSpPr>
          <p:grpSpPr>
            <a:xfrm>
              <a:off x="4430950" y="148050"/>
              <a:ext cx="4848153" cy="4847398"/>
              <a:chOff x="4430950" y="148050"/>
              <a:chExt cx="4848153" cy="4847398"/>
            </a:xfrm>
          </p:grpSpPr>
          <p:sp>
            <p:nvSpPr>
              <p:cNvPr id="5169" name="Google Shape;5169;p33"/>
              <p:cNvSpPr/>
              <p:nvPr/>
            </p:nvSpPr>
            <p:spPr>
              <a:xfrm>
                <a:off x="4870244" y="587345"/>
                <a:ext cx="3969609" cy="3968798"/>
              </a:xfrm>
              <a:custGeom>
                <a:avLst/>
                <a:gdLst/>
                <a:ahLst/>
                <a:cxnLst/>
                <a:rect l="l" t="t" r="r" b="b"/>
                <a:pathLst>
                  <a:path w="112621" h="112598" fill="none" extrusionOk="0">
                    <a:moveTo>
                      <a:pt x="112620" y="56287"/>
                    </a:moveTo>
                    <a:cubicBezTo>
                      <a:pt x="112620" y="87398"/>
                      <a:pt x="87421" y="112597"/>
                      <a:pt x="56310" y="112597"/>
                    </a:cubicBezTo>
                    <a:cubicBezTo>
                      <a:pt x="25222" y="112597"/>
                      <a:pt x="0" y="87398"/>
                      <a:pt x="0" y="56287"/>
                    </a:cubicBezTo>
                    <a:cubicBezTo>
                      <a:pt x="0" y="25199"/>
                      <a:pt x="25222" y="0"/>
                      <a:pt x="56310" y="0"/>
                    </a:cubicBezTo>
                    <a:cubicBezTo>
                      <a:pt x="87421" y="0"/>
                      <a:pt x="112620" y="25199"/>
                      <a:pt x="112620" y="56287"/>
                    </a:cubicBezTo>
                    <a:close/>
                  </a:path>
                </a:pathLst>
              </a:custGeom>
              <a:noFill/>
              <a:ln w="2340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3"/>
              <p:cNvSpPr/>
              <p:nvPr/>
            </p:nvSpPr>
            <p:spPr>
              <a:xfrm>
                <a:off x="4430950" y="148050"/>
                <a:ext cx="4848153" cy="4847342"/>
              </a:xfrm>
              <a:custGeom>
                <a:avLst/>
                <a:gdLst/>
                <a:ahLst/>
                <a:cxnLst/>
                <a:rect l="l" t="t" r="r" b="b"/>
                <a:pathLst>
                  <a:path w="137546" h="137523" fill="none" extrusionOk="0">
                    <a:moveTo>
                      <a:pt x="137546" y="68750"/>
                    </a:moveTo>
                    <a:cubicBezTo>
                      <a:pt x="137546" y="106732"/>
                      <a:pt x="106754" y="137523"/>
                      <a:pt x="68773" y="137523"/>
                    </a:cubicBezTo>
                    <a:cubicBezTo>
                      <a:pt x="30792" y="137523"/>
                      <a:pt x="0" y="106732"/>
                      <a:pt x="0" y="68750"/>
                    </a:cubicBezTo>
                    <a:cubicBezTo>
                      <a:pt x="0" y="30792"/>
                      <a:pt x="30792" y="1"/>
                      <a:pt x="68773" y="1"/>
                    </a:cubicBezTo>
                    <a:cubicBezTo>
                      <a:pt x="106754" y="1"/>
                      <a:pt x="137546" y="30792"/>
                      <a:pt x="137546" y="68750"/>
                    </a:cubicBezTo>
                    <a:close/>
                  </a:path>
                </a:pathLst>
              </a:custGeom>
              <a:noFill/>
              <a:ln w="28525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33"/>
              <p:cNvSpPr/>
              <p:nvPr/>
            </p:nvSpPr>
            <p:spPr>
              <a:xfrm>
                <a:off x="4430950" y="1757964"/>
                <a:ext cx="140814" cy="1588182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5058" fill="none" extrusionOk="0">
                    <a:moveTo>
                      <a:pt x="3584" y="45057"/>
                    </a:moveTo>
                    <a:cubicBezTo>
                      <a:pt x="1279" y="38164"/>
                      <a:pt x="0" y="30769"/>
                      <a:pt x="0" y="23076"/>
                    </a:cubicBezTo>
                    <a:cubicBezTo>
                      <a:pt x="0" y="14996"/>
                      <a:pt x="1416" y="7213"/>
                      <a:pt x="3995" y="0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33"/>
              <p:cNvSpPr/>
              <p:nvPr/>
            </p:nvSpPr>
            <p:spPr>
              <a:xfrm>
                <a:off x="6464821" y="4788650"/>
                <a:ext cx="1370987" cy="206797"/>
              </a:xfrm>
              <a:custGeom>
                <a:avLst/>
                <a:gdLst/>
                <a:ahLst/>
                <a:cxnLst/>
                <a:rect l="l" t="t" r="r" b="b"/>
                <a:pathLst>
                  <a:path w="38896" h="5867" fill="none" extrusionOk="0">
                    <a:moveTo>
                      <a:pt x="38895" y="1"/>
                    </a:moveTo>
                    <a:cubicBezTo>
                      <a:pt x="30404" y="3767"/>
                      <a:pt x="20977" y="5867"/>
                      <a:pt x="11071" y="5867"/>
                    </a:cubicBezTo>
                    <a:cubicBezTo>
                      <a:pt x="7305" y="5867"/>
                      <a:pt x="3607" y="5570"/>
                      <a:pt x="1" y="4977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33"/>
              <p:cNvSpPr/>
              <p:nvPr/>
            </p:nvSpPr>
            <p:spPr>
              <a:xfrm>
                <a:off x="4959527" y="148050"/>
                <a:ext cx="2420904" cy="913192"/>
              </a:xfrm>
              <a:custGeom>
                <a:avLst/>
                <a:gdLst/>
                <a:ahLst/>
                <a:cxnLst/>
                <a:rect l="l" t="t" r="r" b="b"/>
                <a:pathLst>
                  <a:path w="68683" h="25908" fill="none" extrusionOk="0">
                    <a:moveTo>
                      <a:pt x="1" y="25907"/>
                    </a:moveTo>
                    <a:cubicBezTo>
                      <a:pt x="12600" y="10112"/>
                      <a:pt x="32002" y="1"/>
                      <a:pt x="53777" y="1"/>
                    </a:cubicBezTo>
                    <a:cubicBezTo>
                      <a:pt x="58890" y="1"/>
                      <a:pt x="63889" y="549"/>
                      <a:pt x="68682" y="1621"/>
                    </a:cubicBezTo>
                  </a:path>
                </a:pathLst>
              </a:custGeom>
              <a:noFill/>
              <a:ln w="162050" cap="flat" cmpd="sng">
                <a:solidFill>
                  <a:schemeClr val="lt2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33"/>
              <p:cNvSpPr/>
              <p:nvPr/>
            </p:nvSpPr>
            <p:spPr>
              <a:xfrm>
                <a:off x="5209751" y="926042"/>
                <a:ext cx="3291376" cy="3291376"/>
              </a:xfrm>
              <a:custGeom>
                <a:avLst/>
                <a:gdLst/>
                <a:ahLst/>
                <a:cxnLst/>
                <a:rect l="l" t="t" r="r" b="b"/>
                <a:pathLst>
                  <a:path w="93379" h="93379" fill="none" extrusionOk="0">
                    <a:moveTo>
                      <a:pt x="93379" y="46678"/>
                    </a:moveTo>
                    <a:cubicBezTo>
                      <a:pt x="93379" y="72471"/>
                      <a:pt x="72471" y="93379"/>
                      <a:pt x="46678" y="93379"/>
                    </a:cubicBezTo>
                    <a:cubicBezTo>
                      <a:pt x="20908" y="93379"/>
                      <a:pt x="0" y="72471"/>
                      <a:pt x="0" y="46678"/>
                    </a:cubicBezTo>
                    <a:cubicBezTo>
                      <a:pt x="0" y="20909"/>
                      <a:pt x="20908" y="1"/>
                      <a:pt x="46678" y="1"/>
                    </a:cubicBezTo>
                    <a:cubicBezTo>
                      <a:pt x="72471" y="1"/>
                      <a:pt x="93379" y="20909"/>
                      <a:pt x="93379" y="46678"/>
                    </a:cubicBezTo>
                    <a:close/>
                  </a:path>
                </a:pathLst>
              </a:custGeom>
              <a:noFill/>
              <a:ln w="19400" cap="flat" cmpd="sng">
                <a:solidFill>
                  <a:schemeClr val="lt2"/>
                </a:solidFill>
                <a:prstDash val="dash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5" name="Google Shape;5175;p33"/>
            <p:cNvSpPr/>
            <p:nvPr/>
          </p:nvSpPr>
          <p:spPr>
            <a:xfrm>
              <a:off x="5645802" y="1362905"/>
              <a:ext cx="2418472" cy="2417661"/>
            </a:xfrm>
            <a:custGeom>
              <a:avLst/>
              <a:gdLst/>
              <a:ahLst/>
              <a:cxnLst/>
              <a:rect l="l" t="t" r="r" b="b"/>
              <a:pathLst>
                <a:path w="68614" h="68591" extrusionOk="0">
                  <a:moveTo>
                    <a:pt x="34307" y="1"/>
                  </a:moveTo>
                  <a:cubicBezTo>
                    <a:pt x="15362" y="1"/>
                    <a:pt x="1" y="15339"/>
                    <a:pt x="1" y="34284"/>
                  </a:cubicBezTo>
                  <a:cubicBezTo>
                    <a:pt x="1" y="53252"/>
                    <a:pt x="15362" y="68591"/>
                    <a:pt x="34307" y="68591"/>
                  </a:cubicBezTo>
                  <a:cubicBezTo>
                    <a:pt x="53252" y="68591"/>
                    <a:pt x="68614" y="53252"/>
                    <a:pt x="68614" y="34284"/>
                  </a:cubicBezTo>
                  <a:cubicBezTo>
                    <a:pt x="68614" y="15339"/>
                    <a:pt x="53252" y="1"/>
                    <a:pt x="343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3"/>
            <p:cNvSpPr/>
            <p:nvPr/>
          </p:nvSpPr>
          <p:spPr>
            <a:xfrm>
              <a:off x="5645802" y="1362905"/>
              <a:ext cx="2418472" cy="2417661"/>
            </a:xfrm>
            <a:custGeom>
              <a:avLst/>
              <a:gdLst/>
              <a:ahLst/>
              <a:cxnLst/>
              <a:rect l="l" t="t" r="r" b="b"/>
              <a:pathLst>
                <a:path w="68614" h="68591" fill="none" extrusionOk="0">
                  <a:moveTo>
                    <a:pt x="68614" y="34284"/>
                  </a:moveTo>
                  <a:cubicBezTo>
                    <a:pt x="68614" y="53229"/>
                    <a:pt x="53252" y="68591"/>
                    <a:pt x="34307" y="68591"/>
                  </a:cubicBezTo>
                  <a:cubicBezTo>
                    <a:pt x="15362" y="68591"/>
                    <a:pt x="1" y="53229"/>
                    <a:pt x="1" y="34284"/>
                  </a:cubicBezTo>
                  <a:cubicBezTo>
                    <a:pt x="1" y="15339"/>
                    <a:pt x="15362" y="1"/>
                    <a:pt x="34307" y="1"/>
                  </a:cubicBezTo>
                  <a:cubicBezTo>
                    <a:pt x="53252" y="1"/>
                    <a:pt x="68614" y="15339"/>
                    <a:pt x="68614" y="34284"/>
                  </a:cubicBezTo>
                  <a:close/>
                </a:path>
              </a:pathLst>
            </a:custGeom>
            <a:noFill/>
            <a:ln w="28525" cap="flat" cmpd="sng">
              <a:solidFill>
                <a:schemeClr val="l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2A08E47-381C-17F2-FA6B-D147FD02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959" y="1184652"/>
            <a:ext cx="2263196" cy="1712485"/>
          </a:xfrm>
          <a:prstGeom prst="rect">
            <a:avLst/>
          </a:prstGeom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35E653E7-DB28-C053-F5BA-F605226C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9" y="2108191"/>
            <a:ext cx="1664438" cy="1664438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90B8C-B9A6-EA4C-2002-FD836D69E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61" y="1681721"/>
            <a:ext cx="2567824" cy="1745782"/>
          </a:xfrm>
          <a:prstGeom prst="rect">
            <a:avLst/>
          </a:prstGeom>
        </p:spPr>
      </p:pic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8768502-FAC3-95EF-1269-90AE0BBC5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265" y="2700003"/>
            <a:ext cx="1190847" cy="11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3" grpId="0"/>
      <p:bldP spid="51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DD5BCC-B3D5-B574-8BD4-6689FAC6E03B}"/>
              </a:ext>
            </a:extLst>
          </p:cNvPr>
          <p:cNvSpPr txBox="1"/>
          <p:nvPr/>
        </p:nvSpPr>
        <p:spPr>
          <a:xfrm>
            <a:off x="575783" y="1956354"/>
            <a:ext cx="3650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accent6"/>
                </a:solidFill>
                <a:latin typeface="+mj-lt"/>
              </a:rPr>
              <a:t>The Arduino Leonardo is a microcontroller board based on the ATmega32u4. It has 20 digital input/output pins (of which 7 can be used as PWM outputs and 12 as analog inputs), a 16 MHz crystal oscillator, a micro-USB connection, a power jack, an ICSP header, and a reset button.</a:t>
            </a:r>
          </a:p>
        </p:txBody>
      </p:sp>
      <p:pic>
        <p:nvPicPr>
          <p:cNvPr id="1028" name="Picture 4" descr="Orijinal Arduino Leonardo Uygun Fiyatıyla Satın Al - Direnc.net®">
            <a:extLst>
              <a:ext uri="{FF2B5EF4-FFF2-40B4-BE49-F238E27FC236}">
                <a16:creationId xmlns:a16="http://schemas.microsoft.com/office/drawing/2014/main" id="{2FB2C039-DDAF-ACCC-E3CF-E2F883E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52" y="1602022"/>
            <a:ext cx="3987265" cy="301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E8A0D8-B489-60F7-B230-0A62013BE4D8}"/>
              </a:ext>
            </a:extLst>
          </p:cNvPr>
          <p:cNvSpPr txBox="1"/>
          <p:nvPr/>
        </p:nvSpPr>
        <p:spPr>
          <a:xfrm>
            <a:off x="575783" y="1083732"/>
            <a:ext cx="513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  <a:latin typeface="Amasis MT Pro Black" panose="02040A04050005020304" pitchFamily="18" charset="0"/>
              </a:rPr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153123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duino Uno - arduino-projekte.info">
            <a:extLst>
              <a:ext uri="{FF2B5EF4-FFF2-40B4-BE49-F238E27FC236}">
                <a16:creationId xmlns:a16="http://schemas.microsoft.com/office/drawing/2014/main" id="{D5824100-2B37-665A-B50B-202639B21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31" y="2417682"/>
            <a:ext cx="3415681" cy="24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EAAFC-0EF0-6FE0-A068-593858885873}"/>
              </a:ext>
            </a:extLst>
          </p:cNvPr>
          <p:cNvSpPr txBox="1"/>
          <p:nvPr/>
        </p:nvSpPr>
        <p:spPr>
          <a:xfrm>
            <a:off x="691661" y="1859646"/>
            <a:ext cx="44643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The Arduino Uno is an open-source microcontroller board based on the Microchip ATmega328P microcontroller. The board is equipped with sets of digital and analog input/output (I/O) pins that may be interfaced to various expansion boards (shields) and other circuits.</a:t>
            </a:r>
            <a:endParaRPr lang="en-US" sz="1600" dirty="0"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F22C1-0195-7B4C-8680-2C3AF19721FB}"/>
              </a:ext>
            </a:extLst>
          </p:cNvPr>
          <p:cNvSpPr txBox="1"/>
          <p:nvPr/>
        </p:nvSpPr>
        <p:spPr>
          <a:xfrm>
            <a:off x="691661" y="1031632"/>
            <a:ext cx="3880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2"/>
                </a:solidFill>
                <a:latin typeface="Amasis MT Pro Black" panose="02040A04050005020304" pitchFamily="18" charset="0"/>
              </a:rPr>
              <a:t>Arduino UNO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9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540BC-2C41-86BC-FAF3-C4976E43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944" y="1415319"/>
            <a:ext cx="3401926" cy="2312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DE1BC-E9EF-2C6C-D938-4726B397D438}"/>
              </a:ext>
            </a:extLst>
          </p:cNvPr>
          <p:cNvSpPr txBox="1"/>
          <p:nvPr/>
        </p:nvSpPr>
        <p:spPr>
          <a:xfrm>
            <a:off x="1167129" y="1934308"/>
            <a:ext cx="4443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A PIR is a </a:t>
            </a:r>
            <a:r>
              <a:rPr lang="en-US" sz="1600" i="0" dirty="0">
                <a:solidFill>
                  <a:schemeClr val="tx1"/>
                </a:solidFill>
                <a:effectLst/>
                <a:latin typeface="+mj-lt"/>
              </a:rPr>
              <a:t>passive infrared sensor 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used to detect motion, so a PIR is a passive motion detector that waits for infrared temperature from body heat to trigger an activity. In other words, it can sense motion through changes in temperature.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0A036-A00D-D5E1-31F2-7F0D977A4EB1}"/>
              </a:ext>
            </a:extLst>
          </p:cNvPr>
          <p:cNvSpPr txBox="1"/>
          <p:nvPr/>
        </p:nvSpPr>
        <p:spPr>
          <a:xfrm>
            <a:off x="603056" y="1151112"/>
            <a:ext cx="3563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2"/>
                </a:solidFill>
                <a:latin typeface="Amasis MT Pro Black" panose="02040A04050005020304" pitchFamily="18" charset="0"/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19473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63825B-5F2B-EABE-12A4-3CA4633D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01" y="363414"/>
            <a:ext cx="4362123" cy="2455252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D61F7B6-CDF9-D597-C2B1-514C2065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63" y="2990106"/>
            <a:ext cx="5025929" cy="195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B5331-9DA8-2FC6-A796-B89687727556}"/>
              </a:ext>
            </a:extLst>
          </p:cNvPr>
          <p:cNvSpPr txBox="1"/>
          <p:nvPr/>
        </p:nvSpPr>
        <p:spPr>
          <a:xfrm>
            <a:off x="5771593" y="1433749"/>
            <a:ext cx="3372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 How it work?</a:t>
            </a:r>
          </a:p>
        </p:txBody>
      </p:sp>
    </p:spTree>
    <p:extLst>
      <p:ext uri="{BB962C8B-B14F-4D97-AF65-F5344CB8AC3E}">
        <p14:creationId xmlns:p14="http://schemas.microsoft.com/office/powerpoint/2010/main" val="422554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9D6A03-F9BA-BEA7-E8DC-085108C7366C}"/>
              </a:ext>
            </a:extLst>
          </p:cNvPr>
          <p:cNvSpPr txBox="1"/>
          <p:nvPr/>
        </p:nvSpPr>
        <p:spPr>
          <a:xfrm>
            <a:off x="949570" y="1887415"/>
            <a:ext cx="3716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+mj-lt"/>
              </a:rPr>
              <a:t>This sensor detects the rain and gives an alert to concerned persons in different fields like irrigation, automobile communication, home automation, etc.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F347A-7FF6-454A-5B22-2B6E9BB03CB7}"/>
              </a:ext>
            </a:extLst>
          </p:cNvPr>
          <p:cNvSpPr txBox="1"/>
          <p:nvPr/>
        </p:nvSpPr>
        <p:spPr>
          <a:xfrm>
            <a:off x="597878" y="1351856"/>
            <a:ext cx="406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Amasis MT Pro Black" panose="02040A04050005020304" pitchFamily="18" charset="0"/>
              </a:rPr>
              <a:t>Rain Sensor</a:t>
            </a:r>
          </a:p>
        </p:txBody>
      </p:sp>
      <p:pic>
        <p:nvPicPr>
          <p:cNvPr id="6" name="Picture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0328A2F-6C5D-11D6-C084-D8BBA592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21" y="1337819"/>
            <a:ext cx="3103244" cy="26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2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ring Test for Realistic Humanoid Robots Thesis by Slidesgo">
  <a:themeElements>
    <a:clrScheme name="Simple Light">
      <a:dk1>
        <a:srgbClr val="FFFFFF"/>
      </a:dk1>
      <a:lt1>
        <a:srgbClr val="00031B"/>
      </a:lt1>
      <a:dk2>
        <a:srgbClr val="002AB1"/>
      </a:dk2>
      <a:lt2>
        <a:srgbClr val="00E0FF"/>
      </a:lt2>
      <a:accent1>
        <a:srgbClr val="87D0FF"/>
      </a:accent1>
      <a:accent2>
        <a:srgbClr val="004A67"/>
      </a:accent2>
      <a:accent3>
        <a:srgbClr val="92BC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448</Words>
  <Application>Microsoft Office PowerPoint</Application>
  <PresentationFormat>On-screen Show (16:9)</PresentationFormat>
  <Paragraphs>41</Paragraphs>
  <Slides>30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Big Shoulders Text ExtraBold</vt:lpstr>
      <vt:lpstr>Cambay</vt:lpstr>
      <vt:lpstr>Arial</vt:lpstr>
      <vt:lpstr>Wingdings</vt:lpstr>
      <vt:lpstr>Montserrat ExtraBold</vt:lpstr>
      <vt:lpstr>Montserrat</vt:lpstr>
      <vt:lpstr>Amasis MT Pro Black</vt:lpstr>
      <vt:lpstr>Big Shoulders Text</vt:lpstr>
      <vt:lpstr>Turing Test for Realistic Humanoid Robots Thesis by Slidesgo</vt:lpstr>
      <vt:lpstr>Smart home project</vt:lpstr>
      <vt:lpstr>Introduction</vt:lpstr>
      <vt:lpstr>PowerPoint Presentation</vt:lpstr>
      <vt:lpstr>Project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using Arduino</dc:title>
  <cp:lastModifiedBy>Mohammad Basim Mahmoud AlNajjar</cp:lastModifiedBy>
  <cp:revision>11</cp:revision>
  <dcterms:modified xsi:type="dcterms:W3CDTF">2023-01-12T09:37:12Z</dcterms:modified>
</cp:coreProperties>
</file>